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85" r:id="rId6"/>
    <p:sldId id="286" r:id="rId7"/>
    <p:sldId id="287" r:id="rId8"/>
    <p:sldId id="288" r:id="rId9"/>
    <p:sldId id="260" r:id="rId10"/>
    <p:sldId id="262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64" r:id="rId22"/>
    <p:sldId id="266" r:id="rId23"/>
    <p:sldId id="269" r:id="rId24"/>
    <p:sldId id="270" r:id="rId25"/>
    <p:sldId id="272" r:id="rId26"/>
    <p:sldId id="276" r:id="rId27"/>
    <p:sldId id="273" r:id="rId28"/>
    <p:sldId id="275" r:id="rId29"/>
    <p:sldId id="278" r:id="rId30"/>
    <p:sldId id="281" r:id="rId31"/>
    <p:sldId id="282" r:id="rId32"/>
    <p:sldId id="299" r:id="rId33"/>
    <p:sldId id="304" r:id="rId34"/>
    <p:sldId id="305" r:id="rId35"/>
    <p:sldId id="306" r:id="rId36"/>
    <p:sldId id="307" r:id="rId37"/>
    <p:sldId id="308" r:id="rId38"/>
    <p:sldId id="309" r:id="rId39"/>
    <p:sldId id="310" r:id="rId40"/>
    <p:sldId id="311" r:id="rId41"/>
    <p:sldId id="280" r:id="rId4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882"/>
    <a:srgbClr val="FFCD2F"/>
    <a:srgbClr val="FCD5A2"/>
    <a:srgbClr val="FFD96D"/>
    <a:srgbClr val="000000"/>
    <a:srgbClr val="FDC59B"/>
    <a:srgbClr val="FEDCCC"/>
    <a:srgbClr val="FEBD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91" autoAdjust="0"/>
    <p:restoredTop sz="94660"/>
  </p:normalViewPr>
  <p:slideViewPr>
    <p:cSldViewPr snapToGrid="0">
      <p:cViewPr varScale="1">
        <p:scale>
          <a:sx n="86" d="100"/>
          <a:sy n="86" d="100"/>
        </p:scale>
        <p:origin x="40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FB1FD7-37F3-4522-B897-0551DABAD755}" type="doc">
      <dgm:prSet loTypeId="urn:microsoft.com/office/officeart/2005/8/layout/hierarchy2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C6AB38F3-80B7-4E4E-B7A4-A3A19A0CC286}">
      <dgm:prSet phldrT="[텍스트]"/>
      <dgm:spPr>
        <a:noFill/>
      </dgm:spPr>
      <dgm:t>
        <a:bodyPr/>
        <a:lstStyle/>
        <a:p>
          <a:pPr latinLnBrk="1"/>
          <a:r>
            <a:rPr lang="ko-KR" altLang="en-US" b="1" dirty="0"/>
            <a:t>단어장프로그램</a:t>
          </a:r>
        </a:p>
      </dgm:t>
    </dgm:pt>
    <dgm:pt modelId="{B728E615-089D-4F8D-A6AE-F80B97A1DD86}" type="parTrans" cxnId="{72786258-7C51-4838-AFFB-B6D29C2318F6}">
      <dgm:prSet/>
      <dgm:spPr/>
      <dgm:t>
        <a:bodyPr/>
        <a:lstStyle/>
        <a:p>
          <a:pPr latinLnBrk="1"/>
          <a:endParaRPr lang="ko-KR" altLang="en-US"/>
        </a:p>
      </dgm:t>
    </dgm:pt>
    <dgm:pt modelId="{9939C358-0135-41CA-AE38-CB9573259544}" type="sibTrans" cxnId="{72786258-7C51-4838-AFFB-B6D29C2318F6}">
      <dgm:prSet/>
      <dgm:spPr/>
      <dgm:t>
        <a:bodyPr/>
        <a:lstStyle/>
        <a:p>
          <a:pPr latinLnBrk="1"/>
          <a:endParaRPr lang="ko-KR" altLang="en-US"/>
        </a:p>
      </dgm:t>
    </dgm:pt>
    <dgm:pt modelId="{4FD84FFB-5D57-4677-921E-56BEFC10DDA6}">
      <dgm:prSet phldrT="[텍스트]"/>
      <dgm:spPr>
        <a:noFill/>
      </dgm:spPr>
      <dgm:t>
        <a:bodyPr/>
        <a:lstStyle/>
        <a:p>
          <a:pPr latinLnBrk="1"/>
          <a:r>
            <a:rPr lang="ko-KR" altLang="en-US" b="1" dirty="0"/>
            <a:t>단어장 조회</a:t>
          </a:r>
        </a:p>
      </dgm:t>
    </dgm:pt>
    <dgm:pt modelId="{54D77A93-E234-4D23-815A-4399842D640E}" type="parTrans" cxnId="{FAE65D8B-E3B9-476B-A428-56949A1E8172}">
      <dgm:prSet/>
      <dgm:spPr/>
      <dgm:t>
        <a:bodyPr/>
        <a:lstStyle/>
        <a:p>
          <a:pPr latinLnBrk="1"/>
          <a:endParaRPr lang="ko-KR" altLang="en-US"/>
        </a:p>
      </dgm:t>
    </dgm:pt>
    <dgm:pt modelId="{21F9C519-CAA5-4C53-AF0E-2CE735A1003B}" type="sibTrans" cxnId="{FAE65D8B-E3B9-476B-A428-56949A1E8172}">
      <dgm:prSet/>
      <dgm:spPr/>
      <dgm:t>
        <a:bodyPr/>
        <a:lstStyle/>
        <a:p>
          <a:pPr latinLnBrk="1"/>
          <a:endParaRPr lang="ko-KR" altLang="en-US"/>
        </a:p>
      </dgm:t>
    </dgm:pt>
    <dgm:pt modelId="{B3F3B896-0802-4E1B-9CB2-BB4D9930C1F6}">
      <dgm:prSet phldrT="[텍스트]"/>
      <dgm:spPr>
        <a:noFill/>
      </dgm:spPr>
      <dgm:t>
        <a:bodyPr/>
        <a:lstStyle/>
        <a:p>
          <a:pPr latinLnBrk="1"/>
          <a:r>
            <a:rPr lang="ko-KR" altLang="en-US" b="1" dirty="0"/>
            <a:t>단어조회</a:t>
          </a:r>
        </a:p>
      </dgm:t>
    </dgm:pt>
    <dgm:pt modelId="{6E999E28-12C0-44E5-82F0-335614113EFE}" type="parTrans" cxnId="{0AA3F7C1-74CD-4EAE-A27D-480551AFF8E1}">
      <dgm:prSet/>
      <dgm:spPr/>
      <dgm:t>
        <a:bodyPr/>
        <a:lstStyle/>
        <a:p>
          <a:pPr latinLnBrk="1"/>
          <a:endParaRPr lang="ko-KR" altLang="en-US"/>
        </a:p>
      </dgm:t>
    </dgm:pt>
    <dgm:pt modelId="{FC85853C-1E1E-495D-943E-91052CE43F06}" type="sibTrans" cxnId="{0AA3F7C1-74CD-4EAE-A27D-480551AFF8E1}">
      <dgm:prSet/>
      <dgm:spPr/>
      <dgm:t>
        <a:bodyPr/>
        <a:lstStyle/>
        <a:p>
          <a:pPr latinLnBrk="1"/>
          <a:endParaRPr lang="ko-KR" altLang="en-US"/>
        </a:p>
      </dgm:t>
    </dgm:pt>
    <dgm:pt modelId="{B49B22B7-81BF-4ABA-9A79-9DE9BBC72CC5}">
      <dgm:prSet phldrT="[텍스트]"/>
      <dgm:spPr>
        <a:noFill/>
      </dgm:spPr>
      <dgm:t>
        <a:bodyPr/>
        <a:lstStyle/>
        <a:p>
          <a:pPr latinLnBrk="1"/>
          <a:r>
            <a:rPr lang="ko-KR" altLang="en-US" b="1" dirty="0"/>
            <a:t>단어 테스트</a:t>
          </a:r>
        </a:p>
      </dgm:t>
    </dgm:pt>
    <dgm:pt modelId="{F014F13A-8CAB-4555-8804-9AB35CF538B2}" type="parTrans" cxnId="{30AE3227-BFB7-4254-A295-18E92E0DFBD4}">
      <dgm:prSet/>
      <dgm:spPr/>
      <dgm:t>
        <a:bodyPr/>
        <a:lstStyle/>
        <a:p>
          <a:pPr latinLnBrk="1"/>
          <a:endParaRPr lang="ko-KR" altLang="en-US"/>
        </a:p>
      </dgm:t>
    </dgm:pt>
    <dgm:pt modelId="{F5AB5E8F-D692-43C3-BA8C-ADA14CC13DE1}" type="sibTrans" cxnId="{30AE3227-BFB7-4254-A295-18E92E0DFBD4}">
      <dgm:prSet/>
      <dgm:spPr/>
      <dgm:t>
        <a:bodyPr/>
        <a:lstStyle/>
        <a:p>
          <a:pPr latinLnBrk="1"/>
          <a:endParaRPr lang="ko-KR" altLang="en-US"/>
        </a:p>
      </dgm:t>
    </dgm:pt>
    <dgm:pt modelId="{60C84603-46CF-4ADE-8022-E24A04BAB0B2}">
      <dgm:prSet phldrT="[텍스트]"/>
      <dgm:spPr>
        <a:noFill/>
      </dgm:spPr>
      <dgm:t>
        <a:bodyPr/>
        <a:lstStyle/>
        <a:p>
          <a:pPr latinLnBrk="1"/>
          <a:r>
            <a:rPr lang="ko-KR" altLang="en-US" b="1" dirty="0"/>
            <a:t>단어 추가</a:t>
          </a:r>
        </a:p>
      </dgm:t>
    </dgm:pt>
    <dgm:pt modelId="{C9089092-DC0D-4EF7-A816-21D4DDD016B3}" type="parTrans" cxnId="{A22730D7-9EF4-43F2-86A2-10FA89FCFF94}">
      <dgm:prSet/>
      <dgm:spPr/>
      <dgm:t>
        <a:bodyPr/>
        <a:lstStyle/>
        <a:p>
          <a:pPr latinLnBrk="1"/>
          <a:endParaRPr lang="ko-KR" altLang="en-US"/>
        </a:p>
      </dgm:t>
    </dgm:pt>
    <dgm:pt modelId="{5ECE21EE-CEAB-4B76-805A-C92D10F0662C}" type="sibTrans" cxnId="{A22730D7-9EF4-43F2-86A2-10FA89FCFF94}">
      <dgm:prSet/>
      <dgm:spPr/>
      <dgm:t>
        <a:bodyPr/>
        <a:lstStyle/>
        <a:p>
          <a:pPr latinLnBrk="1"/>
          <a:endParaRPr lang="ko-KR" altLang="en-US"/>
        </a:p>
      </dgm:t>
    </dgm:pt>
    <dgm:pt modelId="{E358D3FB-C0D1-43C5-AD4F-7669F58C2925}">
      <dgm:prSet phldrT="[텍스트]"/>
      <dgm:spPr>
        <a:noFill/>
      </dgm:spPr>
      <dgm:t>
        <a:bodyPr/>
        <a:lstStyle/>
        <a:p>
          <a:pPr latinLnBrk="1"/>
          <a:r>
            <a:rPr lang="ko-KR" altLang="en-US" b="1" dirty="0"/>
            <a:t>단어장 추가</a:t>
          </a:r>
        </a:p>
      </dgm:t>
    </dgm:pt>
    <dgm:pt modelId="{8A44E950-3883-426D-8592-CB838B87CDAE}" type="parTrans" cxnId="{FF132BE6-243C-450F-86CB-23A88022A4FF}">
      <dgm:prSet/>
      <dgm:spPr/>
      <dgm:t>
        <a:bodyPr/>
        <a:lstStyle/>
        <a:p>
          <a:pPr latinLnBrk="1"/>
          <a:endParaRPr lang="ko-KR" altLang="en-US"/>
        </a:p>
      </dgm:t>
    </dgm:pt>
    <dgm:pt modelId="{F7259058-C9E0-4AAC-81AA-077FDBFB8494}" type="sibTrans" cxnId="{FF132BE6-243C-450F-86CB-23A88022A4FF}">
      <dgm:prSet/>
      <dgm:spPr/>
      <dgm:t>
        <a:bodyPr/>
        <a:lstStyle/>
        <a:p>
          <a:pPr latinLnBrk="1"/>
          <a:endParaRPr lang="ko-KR" altLang="en-US"/>
        </a:p>
      </dgm:t>
    </dgm:pt>
    <dgm:pt modelId="{34800D0D-7E26-42DC-B8DF-CCB386298828}">
      <dgm:prSet phldrT="[텍스트]"/>
      <dgm:spPr>
        <a:noFill/>
      </dgm:spPr>
      <dgm:t>
        <a:bodyPr/>
        <a:lstStyle/>
        <a:p>
          <a:pPr latinLnBrk="1"/>
          <a:r>
            <a:rPr lang="ko-KR" altLang="en-US" b="1" dirty="0" err="1"/>
            <a:t>사용자모드조회</a:t>
          </a:r>
          <a:endParaRPr lang="ko-KR" altLang="en-US" b="1" dirty="0"/>
        </a:p>
      </dgm:t>
    </dgm:pt>
    <dgm:pt modelId="{AB2F7FBA-3318-4D35-9E75-390039BD1B6D}" type="parTrans" cxnId="{C432AF7E-DD68-4334-BFA9-31DB9B9A71B5}">
      <dgm:prSet/>
      <dgm:spPr/>
      <dgm:t>
        <a:bodyPr/>
        <a:lstStyle/>
        <a:p>
          <a:pPr latinLnBrk="1"/>
          <a:endParaRPr lang="ko-KR" altLang="en-US"/>
        </a:p>
      </dgm:t>
    </dgm:pt>
    <dgm:pt modelId="{FC28D898-BCDF-4FF5-81F8-ED21B7EF6F31}" type="sibTrans" cxnId="{C432AF7E-DD68-4334-BFA9-31DB9B9A71B5}">
      <dgm:prSet/>
      <dgm:spPr/>
      <dgm:t>
        <a:bodyPr/>
        <a:lstStyle/>
        <a:p>
          <a:pPr latinLnBrk="1"/>
          <a:endParaRPr lang="ko-KR" altLang="en-US"/>
        </a:p>
      </dgm:t>
    </dgm:pt>
    <dgm:pt modelId="{854A4645-4DE5-4B5E-B21D-8C0F6E530845}">
      <dgm:prSet phldrT="[텍스트]"/>
      <dgm:spPr>
        <a:noFill/>
      </dgm:spPr>
      <dgm:t>
        <a:bodyPr/>
        <a:lstStyle/>
        <a:p>
          <a:pPr latinLnBrk="1"/>
          <a:r>
            <a:rPr lang="ko-KR" altLang="en-US" b="1" dirty="0" err="1"/>
            <a:t>깜빡이모드</a:t>
          </a:r>
          <a:r>
            <a:rPr lang="ko-KR" altLang="en-US" b="1" dirty="0"/>
            <a:t> 조회</a:t>
          </a:r>
        </a:p>
      </dgm:t>
    </dgm:pt>
    <dgm:pt modelId="{24EF3FFD-2D46-4881-B7A9-518AC723FCDD}" type="parTrans" cxnId="{65E6EA35-FA7C-42BA-A689-30CCE67810F5}">
      <dgm:prSet/>
      <dgm:spPr/>
      <dgm:t>
        <a:bodyPr/>
        <a:lstStyle/>
        <a:p>
          <a:pPr latinLnBrk="1"/>
          <a:endParaRPr lang="ko-KR" altLang="en-US"/>
        </a:p>
      </dgm:t>
    </dgm:pt>
    <dgm:pt modelId="{71491345-2244-4EF7-AD4B-B1DBE46E0C4F}" type="sibTrans" cxnId="{65E6EA35-FA7C-42BA-A689-30CCE67810F5}">
      <dgm:prSet/>
      <dgm:spPr/>
      <dgm:t>
        <a:bodyPr/>
        <a:lstStyle/>
        <a:p>
          <a:pPr latinLnBrk="1"/>
          <a:endParaRPr lang="ko-KR" altLang="en-US"/>
        </a:p>
      </dgm:t>
    </dgm:pt>
    <dgm:pt modelId="{A5D74B6F-D162-4F69-BFE1-4D37BF2E52B4}" type="pres">
      <dgm:prSet presAssocID="{42FB1FD7-37F3-4522-B897-0551DABAD75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45A73000-80AA-4A91-B27F-6301BEAF6A06}" type="pres">
      <dgm:prSet presAssocID="{C6AB38F3-80B7-4E4E-B7A4-A3A19A0CC286}" presName="root1" presStyleCnt="0"/>
      <dgm:spPr/>
    </dgm:pt>
    <dgm:pt modelId="{C3E2D8EE-53A1-4CD1-A883-0C9B14880040}" type="pres">
      <dgm:prSet presAssocID="{C6AB38F3-80B7-4E4E-B7A4-A3A19A0CC286}" presName="LevelOneTextNode" presStyleLbl="node0" presStyleIdx="0" presStyleCnt="1" custScaleY="68274">
        <dgm:presLayoutVars>
          <dgm:chPref val="3"/>
        </dgm:presLayoutVars>
      </dgm:prSet>
      <dgm:spPr/>
    </dgm:pt>
    <dgm:pt modelId="{CE963CA0-457B-4AFE-B09E-5D7D07114C61}" type="pres">
      <dgm:prSet presAssocID="{C6AB38F3-80B7-4E4E-B7A4-A3A19A0CC286}" presName="level2hierChild" presStyleCnt="0"/>
      <dgm:spPr/>
    </dgm:pt>
    <dgm:pt modelId="{19A61CA7-A9AD-4A5D-9B08-63107F74340C}" type="pres">
      <dgm:prSet presAssocID="{54D77A93-E234-4D23-815A-4399842D640E}" presName="conn2-1" presStyleLbl="parChTrans1D2" presStyleIdx="0" presStyleCnt="5"/>
      <dgm:spPr/>
    </dgm:pt>
    <dgm:pt modelId="{34AA2553-A624-470B-9A93-603413C22E0D}" type="pres">
      <dgm:prSet presAssocID="{54D77A93-E234-4D23-815A-4399842D640E}" presName="connTx" presStyleLbl="parChTrans1D2" presStyleIdx="0" presStyleCnt="5"/>
      <dgm:spPr/>
    </dgm:pt>
    <dgm:pt modelId="{E4E81B8F-E00B-401B-9E82-080CCA5B6D04}" type="pres">
      <dgm:prSet presAssocID="{4FD84FFB-5D57-4677-921E-56BEFC10DDA6}" presName="root2" presStyleCnt="0"/>
      <dgm:spPr/>
    </dgm:pt>
    <dgm:pt modelId="{D72E7BFA-C88B-4F60-BCE5-D09F0BA12F14}" type="pres">
      <dgm:prSet presAssocID="{4FD84FFB-5D57-4677-921E-56BEFC10DDA6}" presName="LevelTwoTextNode" presStyleLbl="node2" presStyleIdx="0" presStyleCnt="5" custScaleY="70974">
        <dgm:presLayoutVars>
          <dgm:chPref val="3"/>
        </dgm:presLayoutVars>
      </dgm:prSet>
      <dgm:spPr/>
    </dgm:pt>
    <dgm:pt modelId="{37A10950-CEF2-4E2D-BBF4-D9EC4F9BC868}" type="pres">
      <dgm:prSet presAssocID="{4FD84FFB-5D57-4677-921E-56BEFC10DDA6}" presName="level3hierChild" presStyleCnt="0"/>
      <dgm:spPr/>
    </dgm:pt>
    <dgm:pt modelId="{1A0C6D8F-713B-4DAA-9153-631F2FF0C17B}" type="pres">
      <dgm:prSet presAssocID="{6E999E28-12C0-44E5-82F0-335614113EFE}" presName="conn2-1" presStyleLbl="parChTrans1D2" presStyleIdx="1" presStyleCnt="5"/>
      <dgm:spPr/>
    </dgm:pt>
    <dgm:pt modelId="{39318C66-C46A-43C2-8DA6-D610C69B901D}" type="pres">
      <dgm:prSet presAssocID="{6E999E28-12C0-44E5-82F0-335614113EFE}" presName="connTx" presStyleLbl="parChTrans1D2" presStyleIdx="1" presStyleCnt="5"/>
      <dgm:spPr/>
    </dgm:pt>
    <dgm:pt modelId="{55838701-26C7-497E-8D17-E68894CBBCDC}" type="pres">
      <dgm:prSet presAssocID="{B3F3B896-0802-4E1B-9CB2-BB4D9930C1F6}" presName="root2" presStyleCnt="0"/>
      <dgm:spPr/>
    </dgm:pt>
    <dgm:pt modelId="{344C7458-91E7-48E6-B860-34EAFC2E22E4}" type="pres">
      <dgm:prSet presAssocID="{B3F3B896-0802-4E1B-9CB2-BB4D9930C1F6}" presName="LevelTwoTextNode" presStyleLbl="node2" presStyleIdx="1" presStyleCnt="5" custScaleY="50065">
        <dgm:presLayoutVars>
          <dgm:chPref val="3"/>
        </dgm:presLayoutVars>
      </dgm:prSet>
      <dgm:spPr/>
    </dgm:pt>
    <dgm:pt modelId="{08A5EDBB-2A68-4D08-8719-83E373A04524}" type="pres">
      <dgm:prSet presAssocID="{B3F3B896-0802-4E1B-9CB2-BB4D9930C1F6}" presName="level3hierChild" presStyleCnt="0"/>
      <dgm:spPr/>
    </dgm:pt>
    <dgm:pt modelId="{E4B28C63-F452-4C71-A665-643D46CB443F}" type="pres">
      <dgm:prSet presAssocID="{AB2F7FBA-3318-4D35-9E75-390039BD1B6D}" presName="conn2-1" presStyleLbl="parChTrans1D3" presStyleIdx="0" presStyleCnt="2"/>
      <dgm:spPr/>
    </dgm:pt>
    <dgm:pt modelId="{6E8E32F4-678C-4971-BFB1-C9CAC4BE13B3}" type="pres">
      <dgm:prSet presAssocID="{AB2F7FBA-3318-4D35-9E75-390039BD1B6D}" presName="connTx" presStyleLbl="parChTrans1D3" presStyleIdx="0" presStyleCnt="2"/>
      <dgm:spPr/>
    </dgm:pt>
    <dgm:pt modelId="{AEBE6AC8-5672-4373-A3FB-1B453E072D1A}" type="pres">
      <dgm:prSet presAssocID="{34800D0D-7E26-42DC-B8DF-CCB386298828}" presName="root2" presStyleCnt="0"/>
      <dgm:spPr/>
    </dgm:pt>
    <dgm:pt modelId="{9C96E014-18A4-48EE-B817-AC9D8987B8FB}" type="pres">
      <dgm:prSet presAssocID="{34800D0D-7E26-42DC-B8DF-CCB386298828}" presName="LevelTwoTextNode" presStyleLbl="node3" presStyleIdx="0" presStyleCnt="2" custScaleY="54420" custLinFactNeighborX="994" custLinFactNeighborY="-9029">
        <dgm:presLayoutVars>
          <dgm:chPref val="3"/>
        </dgm:presLayoutVars>
      </dgm:prSet>
      <dgm:spPr/>
    </dgm:pt>
    <dgm:pt modelId="{6EF758BA-C338-4C3E-B559-500CE9F0C0D5}" type="pres">
      <dgm:prSet presAssocID="{34800D0D-7E26-42DC-B8DF-CCB386298828}" presName="level3hierChild" presStyleCnt="0"/>
      <dgm:spPr/>
    </dgm:pt>
    <dgm:pt modelId="{B5368420-D936-422E-A890-624A24888F1C}" type="pres">
      <dgm:prSet presAssocID="{24EF3FFD-2D46-4881-B7A9-518AC723FCDD}" presName="conn2-1" presStyleLbl="parChTrans1D3" presStyleIdx="1" presStyleCnt="2"/>
      <dgm:spPr/>
    </dgm:pt>
    <dgm:pt modelId="{FF79914F-C5D0-4468-806F-E10B28946986}" type="pres">
      <dgm:prSet presAssocID="{24EF3FFD-2D46-4881-B7A9-518AC723FCDD}" presName="connTx" presStyleLbl="parChTrans1D3" presStyleIdx="1" presStyleCnt="2"/>
      <dgm:spPr/>
    </dgm:pt>
    <dgm:pt modelId="{696A38B2-2897-49F2-8CCF-6B3AC6BF7453}" type="pres">
      <dgm:prSet presAssocID="{854A4645-4DE5-4B5E-B21D-8C0F6E530845}" presName="root2" presStyleCnt="0"/>
      <dgm:spPr/>
    </dgm:pt>
    <dgm:pt modelId="{71149F70-D0D1-493E-BC2D-4ED915B70E86}" type="pres">
      <dgm:prSet presAssocID="{854A4645-4DE5-4B5E-B21D-8C0F6E530845}" presName="LevelTwoTextNode" presStyleLbl="node3" presStyleIdx="1" presStyleCnt="2" custScaleX="131520" custScaleY="50764">
        <dgm:presLayoutVars>
          <dgm:chPref val="3"/>
        </dgm:presLayoutVars>
      </dgm:prSet>
      <dgm:spPr/>
    </dgm:pt>
    <dgm:pt modelId="{6FD6465F-13A9-4025-82FF-F270AD0AB215}" type="pres">
      <dgm:prSet presAssocID="{854A4645-4DE5-4B5E-B21D-8C0F6E530845}" presName="level3hierChild" presStyleCnt="0"/>
      <dgm:spPr/>
    </dgm:pt>
    <dgm:pt modelId="{E4013E47-7412-43CC-9AA6-DDCF587AB520}" type="pres">
      <dgm:prSet presAssocID="{F014F13A-8CAB-4555-8804-9AB35CF538B2}" presName="conn2-1" presStyleLbl="parChTrans1D2" presStyleIdx="2" presStyleCnt="5"/>
      <dgm:spPr/>
    </dgm:pt>
    <dgm:pt modelId="{DD2A8AE9-7086-4D24-8583-B467EF2A3934}" type="pres">
      <dgm:prSet presAssocID="{F014F13A-8CAB-4555-8804-9AB35CF538B2}" presName="connTx" presStyleLbl="parChTrans1D2" presStyleIdx="2" presStyleCnt="5"/>
      <dgm:spPr/>
    </dgm:pt>
    <dgm:pt modelId="{E3346E6F-C3C6-4E80-9832-3FDAA1497FCA}" type="pres">
      <dgm:prSet presAssocID="{B49B22B7-81BF-4ABA-9A79-9DE9BBC72CC5}" presName="root2" presStyleCnt="0"/>
      <dgm:spPr/>
    </dgm:pt>
    <dgm:pt modelId="{031F25E0-0C0D-4FCC-9BC0-024341E8053C}" type="pres">
      <dgm:prSet presAssocID="{B49B22B7-81BF-4ABA-9A79-9DE9BBC72CC5}" presName="LevelTwoTextNode" presStyleLbl="node2" presStyleIdx="2" presStyleCnt="5" custScaleY="56339">
        <dgm:presLayoutVars>
          <dgm:chPref val="3"/>
        </dgm:presLayoutVars>
      </dgm:prSet>
      <dgm:spPr/>
    </dgm:pt>
    <dgm:pt modelId="{7EB4D9D8-D974-4A13-8FAA-0BCE955989AB}" type="pres">
      <dgm:prSet presAssocID="{B49B22B7-81BF-4ABA-9A79-9DE9BBC72CC5}" presName="level3hierChild" presStyleCnt="0"/>
      <dgm:spPr/>
    </dgm:pt>
    <dgm:pt modelId="{0C0DE051-F6BB-46FC-B9A6-26CA614607CA}" type="pres">
      <dgm:prSet presAssocID="{C9089092-DC0D-4EF7-A816-21D4DDD016B3}" presName="conn2-1" presStyleLbl="parChTrans1D2" presStyleIdx="3" presStyleCnt="5"/>
      <dgm:spPr/>
    </dgm:pt>
    <dgm:pt modelId="{444DAE14-20AE-4357-8B2E-91AF2BA44061}" type="pres">
      <dgm:prSet presAssocID="{C9089092-DC0D-4EF7-A816-21D4DDD016B3}" presName="connTx" presStyleLbl="parChTrans1D2" presStyleIdx="3" presStyleCnt="5"/>
      <dgm:spPr/>
    </dgm:pt>
    <dgm:pt modelId="{23522AB9-F696-44E6-81DD-46E5B9B65B61}" type="pres">
      <dgm:prSet presAssocID="{60C84603-46CF-4ADE-8022-E24A04BAB0B2}" presName="root2" presStyleCnt="0"/>
      <dgm:spPr/>
    </dgm:pt>
    <dgm:pt modelId="{0352999A-B172-4D94-861E-F29D5934E019}" type="pres">
      <dgm:prSet presAssocID="{60C84603-46CF-4ADE-8022-E24A04BAB0B2}" presName="LevelTwoTextNode" presStyleLbl="node2" presStyleIdx="3" presStyleCnt="5" custScaleY="65750">
        <dgm:presLayoutVars>
          <dgm:chPref val="3"/>
        </dgm:presLayoutVars>
      </dgm:prSet>
      <dgm:spPr/>
    </dgm:pt>
    <dgm:pt modelId="{8F55CA5C-98F0-41F3-ADC1-176931551691}" type="pres">
      <dgm:prSet presAssocID="{60C84603-46CF-4ADE-8022-E24A04BAB0B2}" presName="level3hierChild" presStyleCnt="0"/>
      <dgm:spPr/>
    </dgm:pt>
    <dgm:pt modelId="{603E7C30-44C3-40A0-8C36-1466A96F298A}" type="pres">
      <dgm:prSet presAssocID="{8A44E950-3883-426D-8592-CB838B87CDAE}" presName="conn2-1" presStyleLbl="parChTrans1D2" presStyleIdx="4" presStyleCnt="5"/>
      <dgm:spPr/>
    </dgm:pt>
    <dgm:pt modelId="{C8D6030B-FD51-411E-A792-0F5E14712794}" type="pres">
      <dgm:prSet presAssocID="{8A44E950-3883-426D-8592-CB838B87CDAE}" presName="connTx" presStyleLbl="parChTrans1D2" presStyleIdx="4" presStyleCnt="5"/>
      <dgm:spPr/>
    </dgm:pt>
    <dgm:pt modelId="{7AD9FD25-E035-4215-B51A-86A480AAF415}" type="pres">
      <dgm:prSet presAssocID="{E358D3FB-C0D1-43C5-AD4F-7669F58C2925}" presName="root2" presStyleCnt="0"/>
      <dgm:spPr/>
    </dgm:pt>
    <dgm:pt modelId="{8DB7BCFA-2543-45E0-A629-7A9491396CFD}" type="pres">
      <dgm:prSet presAssocID="{E358D3FB-C0D1-43C5-AD4F-7669F58C2925}" presName="LevelTwoTextNode" presStyleLbl="node2" presStyleIdx="4" presStyleCnt="5" custScaleY="65750">
        <dgm:presLayoutVars>
          <dgm:chPref val="3"/>
        </dgm:presLayoutVars>
      </dgm:prSet>
      <dgm:spPr/>
    </dgm:pt>
    <dgm:pt modelId="{732D75A8-9102-40D6-975E-5C4AF9E667F9}" type="pres">
      <dgm:prSet presAssocID="{E358D3FB-C0D1-43C5-AD4F-7669F58C2925}" presName="level3hierChild" presStyleCnt="0"/>
      <dgm:spPr/>
    </dgm:pt>
  </dgm:ptLst>
  <dgm:cxnLst>
    <dgm:cxn modelId="{04C6D013-4DFB-4133-86D7-9E0213363B8B}" type="presOf" srcId="{34800D0D-7E26-42DC-B8DF-CCB386298828}" destId="{9C96E014-18A4-48EE-B817-AC9D8987B8FB}" srcOrd="0" destOrd="0" presId="urn:microsoft.com/office/officeart/2005/8/layout/hierarchy2"/>
    <dgm:cxn modelId="{74AC9018-854D-4F1D-9E57-35A3321DBCD1}" type="presOf" srcId="{8A44E950-3883-426D-8592-CB838B87CDAE}" destId="{603E7C30-44C3-40A0-8C36-1466A96F298A}" srcOrd="0" destOrd="0" presId="urn:microsoft.com/office/officeart/2005/8/layout/hierarchy2"/>
    <dgm:cxn modelId="{30AE3227-BFB7-4254-A295-18E92E0DFBD4}" srcId="{C6AB38F3-80B7-4E4E-B7A4-A3A19A0CC286}" destId="{B49B22B7-81BF-4ABA-9A79-9DE9BBC72CC5}" srcOrd="2" destOrd="0" parTransId="{F014F13A-8CAB-4555-8804-9AB35CF538B2}" sibTransId="{F5AB5E8F-D692-43C3-BA8C-ADA14CC13DE1}"/>
    <dgm:cxn modelId="{29209528-D749-4FBB-A001-A0A6E39F6578}" type="presOf" srcId="{E358D3FB-C0D1-43C5-AD4F-7669F58C2925}" destId="{8DB7BCFA-2543-45E0-A629-7A9491396CFD}" srcOrd="0" destOrd="0" presId="urn:microsoft.com/office/officeart/2005/8/layout/hierarchy2"/>
    <dgm:cxn modelId="{F77C162E-CBD2-40E7-9844-CE513F53E248}" type="presOf" srcId="{AB2F7FBA-3318-4D35-9E75-390039BD1B6D}" destId="{E4B28C63-F452-4C71-A665-643D46CB443F}" srcOrd="0" destOrd="0" presId="urn:microsoft.com/office/officeart/2005/8/layout/hierarchy2"/>
    <dgm:cxn modelId="{65E6EA35-FA7C-42BA-A689-30CCE67810F5}" srcId="{B3F3B896-0802-4E1B-9CB2-BB4D9930C1F6}" destId="{854A4645-4DE5-4B5E-B21D-8C0F6E530845}" srcOrd="1" destOrd="0" parTransId="{24EF3FFD-2D46-4881-B7A9-518AC723FCDD}" sibTransId="{71491345-2244-4EF7-AD4B-B1DBE46E0C4F}"/>
    <dgm:cxn modelId="{B5475036-88D7-42B3-AC2D-20F3A83CD181}" type="presOf" srcId="{F014F13A-8CAB-4555-8804-9AB35CF538B2}" destId="{DD2A8AE9-7086-4D24-8583-B467EF2A3934}" srcOrd="1" destOrd="0" presId="urn:microsoft.com/office/officeart/2005/8/layout/hierarchy2"/>
    <dgm:cxn modelId="{83593039-C123-40B5-AAC0-29B6BC49DEA5}" type="presOf" srcId="{854A4645-4DE5-4B5E-B21D-8C0F6E530845}" destId="{71149F70-D0D1-493E-BC2D-4ED915B70E86}" srcOrd="0" destOrd="0" presId="urn:microsoft.com/office/officeart/2005/8/layout/hierarchy2"/>
    <dgm:cxn modelId="{1BE10A41-B532-46A1-ADE7-71C77953EEF2}" type="presOf" srcId="{54D77A93-E234-4D23-815A-4399842D640E}" destId="{34AA2553-A624-470B-9A93-603413C22E0D}" srcOrd="1" destOrd="0" presId="urn:microsoft.com/office/officeart/2005/8/layout/hierarchy2"/>
    <dgm:cxn modelId="{3C1E4563-A4A9-4492-ADCE-4026FDB3004E}" type="presOf" srcId="{60C84603-46CF-4ADE-8022-E24A04BAB0B2}" destId="{0352999A-B172-4D94-861E-F29D5934E019}" srcOrd="0" destOrd="0" presId="urn:microsoft.com/office/officeart/2005/8/layout/hierarchy2"/>
    <dgm:cxn modelId="{4C767263-CAC7-4C81-B937-860A59449DA6}" type="presOf" srcId="{C9089092-DC0D-4EF7-A816-21D4DDD016B3}" destId="{0C0DE051-F6BB-46FC-B9A6-26CA614607CA}" srcOrd="0" destOrd="0" presId="urn:microsoft.com/office/officeart/2005/8/layout/hierarchy2"/>
    <dgm:cxn modelId="{B02A9E65-A7DA-47F6-891F-F620F9ADA189}" type="presOf" srcId="{24EF3FFD-2D46-4881-B7A9-518AC723FCDD}" destId="{FF79914F-C5D0-4468-806F-E10B28946986}" srcOrd="1" destOrd="0" presId="urn:microsoft.com/office/officeart/2005/8/layout/hierarchy2"/>
    <dgm:cxn modelId="{5D7F5048-838C-41C7-A302-9F203A000A31}" type="presOf" srcId="{B49B22B7-81BF-4ABA-9A79-9DE9BBC72CC5}" destId="{031F25E0-0C0D-4FCC-9BC0-024341E8053C}" srcOrd="0" destOrd="0" presId="urn:microsoft.com/office/officeart/2005/8/layout/hierarchy2"/>
    <dgm:cxn modelId="{6ADD014E-744A-4A2B-88E9-3DF651FA7B09}" type="presOf" srcId="{6E999E28-12C0-44E5-82F0-335614113EFE}" destId="{1A0C6D8F-713B-4DAA-9153-631F2FF0C17B}" srcOrd="0" destOrd="0" presId="urn:microsoft.com/office/officeart/2005/8/layout/hierarchy2"/>
    <dgm:cxn modelId="{B8284250-EF9C-46CF-8C2A-AD5A507AC1AE}" type="presOf" srcId="{6E999E28-12C0-44E5-82F0-335614113EFE}" destId="{39318C66-C46A-43C2-8DA6-D610C69B901D}" srcOrd="1" destOrd="0" presId="urn:microsoft.com/office/officeart/2005/8/layout/hierarchy2"/>
    <dgm:cxn modelId="{FB150E74-B66D-4BEE-B55A-C5655FA72F1D}" type="presOf" srcId="{24EF3FFD-2D46-4881-B7A9-518AC723FCDD}" destId="{B5368420-D936-422E-A890-624A24888F1C}" srcOrd="0" destOrd="0" presId="urn:microsoft.com/office/officeart/2005/8/layout/hierarchy2"/>
    <dgm:cxn modelId="{6076C576-F6A7-41FF-B41D-171C5FB17D50}" type="presOf" srcId="{4FD84FFB-5D57-4677-921E-56BEFC10DDA6}" destId="{D72E7BFA-C88B-4F60-BCE5-D09F0BA12F14}" srcOrd="0" destOrd="0" presId="urn:microsoft.com/office/officeart/2005/8/layout/hierarchy2"/>
    <dgm:cxn modelId="{72786258-7C51-4838-AFFB-B6D29C2318F6}" srcId="{42FB1FD7-37F3-4522-B897-0551DABAD755}" destId="{C6AB38F3-80B7-4E4E-B7A4-A3A19A0CC286}" srcOrd="0" destOrd="0" parTransId="{B728E615-089D-4F8D-A6AE-F80B97A1DD86}" sibTransId="{9939C358-0135-41CA-AE38-CB9573259544}"/>
    <dgm:cxn modelId="{C432AF7E-DD68-4334-BFA9-31DB9B9A71B5}" srcId="{B3F3B896-0802-4E1B-9CB2-BB4D9930C1F6}" destId="{34800D0D-7E26-42DC-B8DF-CCB386298828}" srcOrd="0" destOrd="0" parTransId="{AB2F7FBA-3318-4D35-9E75-390039BD1B6D}" sibTransId="{FC28D898-BCDF-4FF5-81F8-ED21B7EF6F31}"/>
    <dgm:cxn modelId="{FAE65D8B-E3B9-476B-A428-56949A1E8172}" srcId="{C6AB38F3-80B7-4E4E-B7A4-A3A19A0CC286}" destId="{4FD84FFB-5D57-4677-921E-56BEFC10DDA6}" srcOrd="0" destOrd="0" parTransId="{54D77A93-E234-4D23-815A-4399842D640E}" sibTransId="{21F9C519-CAA5-4C53-AF0E-2CE735A1003B}"/>
    <dgm:cxn modelId="{F8DBBE9F-5B74-4B08-BB8F-D7901019B343}" type="presOf" srcId="{42FB1FD7-37F3-4522-B897-0551DABAD755}" destId="{A5D74B6F-D162-4F69-BFE1-4D37BF2E52B4}" srcOrd="0" destOrd="0" presId="urn:microsoft.com/office/officeart/2005/8/layout/hierarchy2"/>
    <dgm:cxn modelId="{BF3447A6-7095-462E-A4DA-6A1152B70D07}" type="presOf" srcId="{F014F13A-8CAB-4555-8804-9AB35CF538B2}" destId="{E4013E47-7412-43CC-9AA6-DDCF587AB520}" srcOrd="0" destOrd="0" presId="urn:microsoft.com/office/officeart/2005/8/layout/hierarchy2"/>
    <dgm:cxn modelId="{45C0C1B6-A7EB-4AEA-8FF9-3F6F943C1B26}" type="presOf" srcId="{B3F3B896-0802-4E1B-9CB2-BB4D9930C1F6}" destId="{344C7458-91E7-48E6-B860-34EAFC2E22E4}" srcOrd="0" destOrd="0" presId="urn:microsoft.com/office/officeart/2005/8/layout/hierarchy2"/>
    <dgm:cxn modelId="{0AA3F7C1-74CD-4EAE-A27D-480551AFF8E1}" srcId="{C6AB38F3-80B7-4E4E-B7A4-A3A19A0CC286}" destId="{B3F3B896-0802-4E1B-9CB2-BB4D9930C1F6}" srcOrd="1" destOrd="0" parTransId="{6E999E28-12C0-44E5-82F0-335614113EFE}" sibTransId="{FC85853C-1E1E-495D-943E-91052CE43F06}"/>
    <dgm:cxn modelId="{F3A1C5C7-D86C-4160-BDE5-8DBDEF6448DE}" type="presOf" srcId="{C6AB38F3-80B7-4E4E-B7A4-A3A19A0CC286}" destId="{C3E2D8EE-53A1-4CD1-A883-0C9B14880040}" srcOrd="0" destOrd="0" presId="urn:microsoft.com/office/officeart/2005/8/layout/hierarchy2"/>
    <dgm:cxn modelId="{FCD5D9CE-D83A-4F99-BC95-3B32BE900056}" type="presOf" srcId="{AB2F7FBA-3318-4D35-9E75-390039BD1B6D}" destId="{6E8E32F4-678C-4971-BFB1-C9CAC4BE13B3}" srcOrd="1" destOrd="0" presId="urn:microsoft.com/office/officeart/2005/8/layout/hierarchy2"/>
    <dgm:cxn modelId="{A22730D7-9EF4-43F2-86A2-10FA89FCFF94}" srcId="{C6AB38F3-80B7-4E4E-B7A4-A3A19A0CC286}" destId="{60C84603-46CF-4ADE-8022-E24A04BAB0B2}" srcOrd="3" destOrd="0" parTransId="{C9089092-DC0D-4EF7-A816-21D4DDD016B3}" sibTransId="{5ECE21EE-CEAB-4B76-805A-C92D10F0662C}"/>
    <dgm:cxn modelId="{FF132BE6-243C-450F-86CB-23A88022A4FF}" srcId="{C6AB38F3-80B7-4E4E-B7A4-A3A19A0CC286}" destId="{E358D3FB-C0D1-43C5-AD4F-7669F58C2925}" srcOrd="4" destOrd="0" parTransId="{8A44E950-3883-426D-8592-CB838B87CDAE}" sibTransId="{F7259058-C9E0-4AAC-81AA-077FDBFB8494}"/>
    <dgm:cxn modelId="{53D76EED-D54A-4954-9AD5-19EB2A14A2E3}" type="presOf" srcId="{C9089092-DC0D-4EF7-A816-21D4DDD016B3}" destId="{444DAE14-20AE-4357-8B2E-91AF2BA44061}" srcOrd="1" destOrd="0" presId="urn:microsoft.com/office/officeart/2005/8/layout/hierarchy2"/>
    <dgm:cxn modelId="{426F3EEF-2277-4D9A-910D-99BB7AECF8AE}" type="presOf" srcId="{54D77A93-E234-4D23-815A-4399842D640E}" destId="{19A61CA7-A9AD-4A5D-9B08-63107F74340C}" srcOrd="0" destOrd="0" presId="urn:microsoft.com/office/officeart/2005/8/layout/hierarchy2"/>
    <dgm:cxn modelId="{C3B171F4-2F6E-4741-90CD-5948FA8D603C}" type="presOf" srcId="{8A44E950-3883-426D-8592-CB838B87CDAE}" destId="{C8D6030B-FD51-411E-A792-0F5E14712794}" srcOrd="1" destOrd="0" presId="urn:microsoft.com/office/officeart/2005/8/layout/hierarchy2"/>
    <dgm:cxn modelId="{730F76C7-0864-422A-B971-AB72D9226848}" type="presParOf" srcId="{A5D74B6F-D162-4F69-BFE1-4D37BF2E52B4}" destId="{45A73000-80AA-4A91-B27F-6301BEAF6A06}" srcOrd="0" destOrd="0" presId="urn:microsoft.com/office/officeart/2005/8/layout/hierarchy2"/>
    <dgm:cxn modelId="{C3909D78-1160-48B1-A994-C8D75780AA5F}" type="presParOf" srcId="{45A73000-80AA-4A91-B27F-6301BEAF6A06}" destId="{C3E2D8EE-53A1-4CD1-A883-0C9B14880040}" srcOrd="0" destOrd="0" presId="urn:microsoft.com/office/officeart/2005/8/layout/hierarchy2"/>
    <dgm:cxn modelId="{D62C96AD-B500-47A9-AFA3-CDB7695B7FF8}" type="presParOf" srcId="{45A73000-80AA-4A91-B27F-6301BEAF6A06}" destId="{CE963CA0-457B-4AFE-B09E-5D7D07114C61}" srcOrd="1" destOrd="0" presId="urn:microsoft.com/office/officeart/2005/8/layout/hierarchy2"/>
    <dgm:cxn modelId="{DA6149C7-604F-490E-A9EF-04CFBAB5708F}" type="presParOf" srcId="{CE963CA0-457B-4AFE-B09E-5D7D07114C61}" destId="{19A61CA7-A9AD-4A5D-9B08-63107F74340C}" srcOrd="0" destOrd="0" presId="urn:microsoft.com/office/officeart/2005/8/layout/hierarchy2"/>
    <dgm:cxn modelId="{F75FD1BE-1BE1-446D-B65D-DFF92AFFA058}" type="presParOf" srcId="{19A61CA7-A9AD-4A5D-9B08-63107F74340C}" destId="{34AA2553-A624-470B-9A93-603413C22E0D}" srcOrd="0" destOrd="0" presId="urn:microsoft.com/office/officeart/2005/8/layout/hierarchy2"/>
    <dgm:cxn modelId="{D68887B8-247A-4606-90E9-384B71E4564D}" type="presParOf" srcId="{CE963CA0-457B-4AFE-B09E-5D7D07114C61}" destId="{E4E81B8F-E00B-401B-9E82-080CCA5B6D04}" srcOrd="1" destOrd="0" presId="urn:microsoft.com/office/officeart/2005/8/layout/hierarchy2"/>
    <dgm:cxn modelId="{F304AEEF-3763-469E-AC86-5CB089950001}" type="presParOf" srcId="{E4E81B8F-E00B-401B-9E82-080CCA5B6D04}" destId="{D72E7BFA-C88B-4F60-BCE5-D09F0BA12F14}" srcOrd="0" destOrd="0" presId="urn:microsoft.com/office/officeart/2005/8/layout/hierarchy2"/>
    <dgm:cxn modelId="{CD6EC5C0-D644-4B07-A506-AA05D823DD83}" type="presParOf" srcId="{E4E81B8F-E00B-401B-9E82-080CCA5B6D04}" destId="{37A10950-CEF2-4E2D-BBF4-D9EC4F9BC868}" srcOrd="1" destOrd="0" presId="urn:microsoft.com/office/officeart/2005/8/layout/hierarchy2"/>
    <dgm:cxn modelId="{86F45D8B-FAAC-4E34-9495-69CB7086E97C}" type="presParOf" srcId="{CE963CA0-457B-4AFE-B09E-5D7D07114C61}" destId="{1A0C6D8F-713B-4DAA-9153-631F2FF0C17B}" srcOrd="2" destOrd="0" presId="urn:microsoft.com/office/officeart/2005/8/layout/hierarchy2"/>
    <dgm:cxn modelId="{AD5CD2D8-60EF-4D8E-9FF2-3C6E59A8B249}" type="presParOf" srcId="{1A0C6D8F-713B-4DAA-9153-631F2FF0C17B}" destId="{39318C66-C46A-43C2-8DA6-D610C69B901D}" srcOrd="0" destOrd="0" presId="urn:microsoft.com/office/officeart/2005/8/layout/hierarchy2"/>
    <dgm:cxn modelId="{50B9E917-5FCF-4996-BD6C-21F291138ECE}" type="presParOf" srcId="{CE963CA0-457B-4AFE-B09E-5D7D07114C61}" destId="{55838701-26C7-497E-8D17-E68894CBBCDC}" srcOrd="3" destOrd="0" presId="urn:microsoft.com/office/officeart/2005/8/layout/hierarchy2"/>
    <dgm:cxn modelId="{B8A9B839-122B-4369-8E37-3BEA55F8FCF9}" type="presParOf" srcId="{55838701-26C7-497E-8D17-E68894CBBCDC}" destId="{344C7458-91E7-48E6-B860-34EAFC2E22E4}" srcOrd="0" destOrd="0" presId="urn:microsoft.com/office/officeart/2005/8/layout/hierarchy2"/>
    <dgm:cxn modelId="{B10EA97C-607A-45F4-861D-B11BF55C1686}" type="presParOf" srcId="{55838701-26C7-497E-8D17-E68894CBBCDC}" destId="{08A5EDBB-2A68-4D08-8719-83E373A04524}" srcOrd="1" destOrd="0" presId="urn:microsoft.com/office/officeart/2005/8/layout/hierarchy2"/>
    <dgm:cxn modelId="{18E63EB6-4329-428C-86AE-09016CBAB694}" type="presParOf" srcId="{08A5EDBB-2A68-4D08-8719-83E373A04524}" destId="{E4B28C63-F452-4C71-A665-643D46CB443F}" srcOrd="0" destOrd="0" presId="urn:microsoft.com/office/officeart/2005/8/layout/hierarchy2"/>
    <dgm:cxn modelId="{18E3388D-D8FD-4430-A7AC-B4A84F0EBF3B}" type="presParOf" srcId="{E4B28C63-F452-4C71-A665-643D46CB443F}" destId="{6E8E32F4-678C-4971-BFB1-C9CAC4BE13B3}" srcOrd="0" destOrd="0" presId="urn:microsoft.com/office/officeart/2005/8/layout/hierarchy2"/>
    <dgm:cxn modelId="{BF52DD9B-306A-4E92-A276-A2EF49C6A961}" type="presParOf" srcId="{08A5EDBB-2A68-4D08-8719-83E373A04524}" destId="{AEBE6AC8-5672-4373-A3FB-1B453E072D1A}" srcOrd="1" destOrd="0" presId="urn:microsoft.com/office/officeart/2005/8/layout/hierarchy2"/>
    <dgm:cxn modelId="{377F5256-A946-4187-B04E-7D50714FD226}" type="presParOf" srcId="{AEBE6AC8-5672-4373-A3FB-1B453E072D1A}" destId="{9C96E014-18A4-48EE-B817-AC9D8987B8FB}" srcOrd="0" destOrd="0" presId="urn:microsoft.com/office/officeart/2005/8/layout/hierarchy2"/>
    <dgm:cxn modelId="{45040647-8916-4E61-9E77-C955B8B8FC68}" type="presParOf" srcId="{AEBE6AC8-5672-4373-A3FB-1B453E072D1A}" destId="{6EF758BA-C338-4C3E-B559-500CE9F0C0D5}" srcOrd="1" destOrd="0" presId="urn:microsoft.com/office/officeart/2005/8/layout/hierarchy2"/>
    <dgm:cxn modelId="{2DF74F3F-7EDD-4F07-BAB1-03E14C5A7986}" type="presParOf" srcId="{08A5EDBB-2A68-4D08-8719-83E373A04524}" destId="{B5368420-D936-422E-A890-624A24888F1C}" srcOrd="2" destOrd="0" presId="urn:microsoft.com/office/officeart/2005/8/layout/hierarchy2"/>
    <dgm:cxn modelId="{2FA4F011-9AEA-45CF-9A7C-6D4946AE6B95}" type="presParOf" srcId="{B5368420-D936-422E-A890-624A24888F1C}" destId="{FF79914F-C5D0-4468-806F-E10B28946986}" srcOrd="0" destOrd="0" presId="urn:microsoft.com/office/officeart/2005/8/layout/hierarchy2"/>
    <dgm:cxn modelId="{9F94E57A-2804-4C0D-B02F-1DCA84F3D683}" type="presParOf" srcId="{08A5EDBB-2A68-4D08-8719-83E373A04524}" destId="{696A38B2-2897-49F2-8CCF-6B3AC6BF7453}" srcOrd="3" destOrd="0" presId="urn:microsoft.com/office/officeart/2005/8/layout/hierarchy2"/>
    <dgm:cxn modelId="{44B40F42-D346-404D-B1BF-4F6A97231881}" type="presParOf" srcId="{696A38B2-2897-49F2-8CCF-6B3AC6BF7453}" destId="{71149F70-D0D1-493E-BC2D-4ED915B70E86}" srcOrd="0" destOrd="0" presId="urn:microsoft.com/office/officeart/2005/8/layout/hierarchy2"/>
    <dgm:cxn modelId="{D50F6C6B-3B6C-4C38-8C4C-6DF28B2E00E3}" type="presParOf" srcId="{696A38B2-2897-49F2-8CCF-6B3AC6BF7453}" destId="{6FD6465F-13A9-4025-82FF-F270AD0AB215}" srcOrd="1" destOrd="0" presId="urn:microsoft.com/office/officeart/2005/8/layout/hierarchy2"/>
    <dgm:cxn modelId="{030AE872-285C-455B-BAEE-B881EE2900F9}" type="presParOf" srcId="{CE963CA0-457B-4AFE-B09E-5D7D07114C61}" destId="{E4013E47-7412-43CC-9AA6-DDCF587AB520}" srcOrd="4" destOrd="0" presId="urn:microsoft.com/office/officeart/2005/8/layout/hierarchy2"/>
    <dgm:cxn modelId="{0E7E192C-C873-4EA2-84D3-5CAAE09B86AA}" type="presParOf" srcId="{E4013E47-7412-43CC-9AA6-DDCF587AB520}" destId="{DD2A8AE9-7086-4D24-8583-B467EF2A3934}" srcOrd="0" destOrd="0" presId="urn:microsoft.com/office/officeart/2005/8/layout/hierarchy2"/>
    <dgm:cxn modelId="{FAB09E09-6832-429B-B8C7-EEF73A5229E5}" type="presParOf" srcId="{CE963CA0-457B-4AFE-B09E-5D7D07114C61}" destId="{E3346E6F-C3C6-4E80-9832-3FDAA1497FCA}" srcOrd="5" destOrd="0" presId="urn:microsoft.com/office/officeart/2005/8/layout/hierarchy2"/>
    <dgm:cxn modelId="{5A469054-6FCD-4AA1-A6BE-C05EB37C8060}" type="presParOf" srcId="{E3346E6F-C3C6-4E80-9832-3FDAA1497FCA}" destId="{031F25E0-0C0D-4FCC-9BC0-024341E8053C}" srcOrd="0" destOrd="0" presId="urn:microsoft.com/office/officeart/2005/8/layout/hierarchy2"/>
    <dgm:cxn modelId="{1F406A66-00A3-454E-A4A5-B456F706EA81}" type="presParOf" srcId="{E3346E6F-C3C6-4E80-9832-3FDAA1497FCA}" destId="{7EB4D9D8-D974-4A13-8FAA-0BCE955989AB}" srcOrd="1" destOrd="0" presId="urn:microsoft.com/office/officeart/2005/8/layout/hierarchy2"/>
    <dgm:cxn modelId="{2F9CE2DD-DDD1-4BFC-BCB1-9B3AF3F1CCCE}" type="presParOf" srcId="{CE963CA0-457B-4AFE-B09E-5D7D07114C61}" destId="{0C0DE051-F6BB-46FC-B9A6-26CA614607CA}" srcOrd="6" destOrd="0" presId="urn:microsoft.com/office/officeart/2005/8/layout/hierarchy2"/>
    <dgm:cxn modelId="{A1F93CFA-A76A-4462-9B4C-774AAEC88EE7}" type="presParOf" srcId="{0C0DE051-F6BB-46FC-B9A6-26CA614607CA}" destId="{444DAE14-20AE-4357-8B2E-91AF2BA44061}" srcOrd="0" destOrd="0" presId="urn:microsoft.com/office/officeart/2005/8/layout/hierarchy2"/>
    <dgm:cxn modelId="{F2ACB56E-43CA-4618-917D-61EE9C60E439}" type="presParOf" srcId="{CE963CA0-457B-4AFE-B09E-5D7D07114C61}" destId="{23522AB9-F696-44E6-81DD-46E5B9B65B61}" srcOrd="7" destOrd="0" presId="urn:microsoft.com/office/officeart/2005/8/layout/hierarchy2"/>
    <dgm:cxn modelId="{A4F9FEA0-CFD3-4C03-BC8E-F825FE43798A}" type="presParOf" srcId="{23522AB9-F696-44E6-81DD-46E5B9B65B61}" destId="{0352999A-B172-4D94-861E-F29D5934E019}" srcOrd="0" destOrd="0" presId="urn:microsoft.com/office/officeart/2005/8/layout/hierarchy2"/>
    <dgm:cxn modelId="{4E917E05-5BC4-4EF9-A6E3-2B9EC1088A1C}" type="presParOf" srcId="{23522AB9-F696-44E6-81DD-46E5B9B65B61}" destId="{8F55CA5C-98F0-41F3-ADC1-176931551691}" srcOrd="1" destOrd="0" presId="urn:microsoft.com/office/officeart/2005/8/layout/hierarchy2"/>
    <dgm:cxn modelId="{7C1BE9B0-FC45-4D64-9A70-4524A28038B0}" type="presParOf" srcId="{CE963CA0-457B-4AFE-B09E-5D7D07114C61}" destId="{603E7C30-44C3-40A0-8C36-1466A96F298A}" srcOrd="8" destOrd="0" presId="urn:microsoft.com/office/officeart/2005/8/layout/hierarchy2"/>
    <dgm:cxn modelId="{F3BD601B-B2C1-4128-B286-1CBC6FCC7474}" type="presParOf" srcId="{603E7C30-44C3-40A0-8C36-1466A96F298A}" destId="{C8D6030B-FD51-411E-A792-0F5E14712794}" srcOrd="0" destOrd="0" presId="urn:microsoft.com/office/officeart/2005/8/layout/hierarchy2"/>
    <dgm:cxn modelId="{AC18C953-0095-4087-B0D5-1F426B87295C}" type="presParOf" srcId="{CE963CA0-457B-4AFE-B09E-5D7D07114C61}" destId="{7AD9FD25-E035-4215-B51A-86A480AAF415}" srcOrd="9" destOrd="0" presId="urn:microsoft.com/office/officeart/2005/8/layout/hierarchy2"/>
    <dgm:cxn modelId="{D292BE79-10F8-4721-931A-42EE74F082B5}" type="presParOf" srcId="{7AD9FD25-E035-4215-B51A-86A480AAF415}" destId="{8DB7BCFA-2543-45E0-A629-7A9491396CFD}" srcOrd="0" destOrd="0" presId="urn:microsoft.com/office/officeart/2005/8/layout/hierarchy2"/>
    <dgm:cxn modelId="{F44A2CA7-B64A-4430-972F-7669187C19ED}" type="presParOf" srcId="{7AD9FD25-E035-4215-B51A-86A480AAF415}" destId="{732D75A8-9102-40D6-975E-5C4AF9E667F9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6550C3-9B76-405D-A8F1-C96E38098165}" type="doc">
      <dgm:prSet loTypeId="urn:microsoft.com/office/officeart/2005/8/layout/orgChart1" loCatId="hierarchy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pPr latinLnBrk="1"/>
          <a:endParaRPr lang="ko-KR" altLang="en-US"/>
        </a:p>
      </dgm:t>
    </dgm:pt>
    <dgm:pt modelId="{D9D98E26-2B73-4D53-B479-0225DBBE438D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chemeClr val="tx1">
                  <a:lumMod val="75000"/>
                  <a:lumOff val="25000"/>
                </a:schemeClr>
              </a:solidFill>
            </a:rPr>
            <a:t>이유진</a:t>
          </a:r>
        </a:p>
      </dgm:t>
    </dgm:pt>
    <dgm:pt modelId="{17B4E75E-DA8F-403A-90D0-0403B0F60475}" type="parTrans" cxnId="{94C680E5-3959-4228-A0A7-D1BC7C99CD28}">
      <dgm:prSet/>
      <dgm:spPr/>
      <dgm:t>
        <a:bodyPr/>
        <a:lstStyle/>
        <a:p>
          <a:pPr latinLnBrk="1"/>
          <a:endParaRPr lang="ko-KR" altLang="en-US"/>
        </a:p>
      </dgm:t>
    </dgm:pt>
    <dgm:pt modelId="{648019F4-44C9-4080-B71C-CB562EEDD8F3}" type="sibTrans" cxnId="{94C680E5-3959-4228-A0A7-D1BC7C99CD28}">
      <dgm:prSet/>
      <dgm:spPr/>
      <dgm:t>
        <a:bodyPr/>
        <a:lstStyle/>
        <a:p>
          <a:pPr latinLnBrk="1"/>
          <a:endParaRPr lang="ko-KR" altLang="en-US"/>
        </a:p>
      </dgm:t>
    </dgm:pt>
    <dgm:pt modelId="{6BB5A62B-3240-4C82-8C04-4021152F1333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chemeClr val="tx1">
                  <a:lumMod val="75000"/>
                  <a:lumOff val="25000"/>
                </a:schemeClr>
              </a:solidFill>
            </a:rPr>
            <a:t>김수빈</a:t>
          </a:r>
        </a:p>
      </dgm:t>
    </dgm:pt>
    <dgm:pt modelId="{91296B95-B99E-4687-A3A2-2A9799E29CBF}" type="parTrans" cxnId="{8C2A703F-D3D4-4C97-9258-9092C8334150}">
      <dgm:prSet/>
      <dgm:spPr/>
      <dgm:t>
        <a:bodyPr/>
        <a:lstStyle/>
        <a:p>
          <a:pPr latinLnBrk="1"/>
          <a:endParaRPr lang="ko-KR" altLang="en-US"/>
        </a:p>
      </dgm:t>
    </dgm:pt>
    <dgm:pt modelId="{BA088C56-F24E-4854-BFB7-07924203117A}" type="sibTrans" cxnId="{8C2A703F-D3D4-4C97-9258-9092C8334150}">
      <dgm:prSet/>
      <dgm:spPr/>
      <dgm:t>
        <a:bodyPr/>
        <a:lstStyle/>
        <a:p>
          <a:pPr latinLnBrk="1"/>
          <a:endParaRPr lang="ko-KR" altLang="en-US"/>
        </a:p>
      </dgm:t>
    </dgm:pt>
    <dgm:pt modelId="{5810ED75-A7A4-4304-A7C4-054395950840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chemeClr val="tx1">
                  <a:lumMod val="75000"/>
                  <a:lumOff val="25000"/>
                </a:schemeClr>
              </a:solidFill>
            </a:rPr>
            <a:t>장희영</a:t>
          </a:r>
        </a:p>
      </dgm:t>
    </dgm:pt>
    <dgm:pt modelId="{81DBAF41-5B2D-4EC2-B5D6-7F80D98DD1BD}" type="parTrans" cxnId="{0AD5B7A2-E3EB-4067-BB15-0A85B4A68D4E}">
      <dgm:prSet/>
      <dgm:spPr/>
      <dgm:t>
        <a:bodyPr/>
        <a:lstStyle/>
        <a:p>
          <a:pPr latinLnBrk="1"/>
          <a:endParaRPr lang="ko-KR" altLang="en-US"/>
        </a:p>
      </dgm:t>
    </dgm:pt>
    <dgm:pt modelId="{C253BADA-49C3-4963-959A-81F3C46A1665}" type="sibTrans" cxnId="{0AD5B7A2-E3EB-4067-BB15-0A85B4A68D4E}">
      <dgm:prSet/>
      <dgm:spPr/>
      <dgm:t>
        <a:bodyPr/>
        <a:lstStyle/>
        <a:p>
          <a:pPr latinLnBrk="1"/>
          <a:endParaRPr lang="ko-KR" altLang="en-US"/>
        </a:p>
      </dgm:t>
    </dgm:pt>
    <dgm:pt modelId="{1C55FAB7-FAF9-4841-8017-4ECE376154DE}">
      <dgm:prSet phldrT="[텍스트]"/>
      <dgm:spPr/>
      <dgm:t>
        <a:bodyPr/>
        <a:lstStyle/>
        <a:p>
          <a:pPr latinLnBrk="1"/>
          <a:r>
            <a:rPr lang="ko-KR" altLang="en-US" dirty="0" err="1">
              <a:solidFill>
                <a:schemeClr val="tx1">
                  <a:lumMod val="75000"/>
                  <a:lumOff val="25000"/>
                </a:schemeClr>
              </a:solidFill>
            </a:rPr>
            <a:t>유연주</a:t>
          </a:r>
          <a:endParaRPr lang="ko-KR" altLang="en-US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D17AC6B8-3D39-4AC9-A205-69C6C35F29BA}" type="parTrans" cxnId="{75F5C654-BC42-4A78-956F-596733410E88}">
      <dgm:prSet/>
      <dgm:spPr/>
      <dgm:t>
        <a:bodyPr/>
        <a:lstStyle/>
        <a:p>
          <a:pPr latinLnBrk="1"/>
          <a:endParaRPr lang="ko-KR" altLang="en-US"/>
        </a:p>
      </dgm:t>
    </dgm:pt>
    <dgm:pt modelId="{6D642B6A-88F8-4191-9E61-B5E4B6C527BA}" type="sibTrans" cxnId="{75F5C654-BC42-4A78-956F-596733410E88}">
      <dgm:prSet/>
      <dgm:spPr/>
      <dgm:t>
        <a:bodyPr/>
        <a:lstStyle/>
        <a:p>
          <a:pPr latinLnBrk="1"/>
          <a:endParaRPr lang="ko-KR" altLang="en-US"/>
        </a:p>
      </dgm:t>
    </dgm:pt>
    <dgm:pt modelId="{711048D2-E3C1-4820-9FF9-E8548E73C1E4}">
      <dgm:prSet phldrT="[텍스트]"/>
      <dgm:spPr/>
      <dgm:t>
        <a:bodyPr/>
        <a:lstStyle/>
        <a:p>
          <a:pPr latinLnBrk="1"/>
          <a:r>
            <a:rPr lang="ko-KR" altLang="en-US" dirty="0">
              <a:solidFill>
                <a:schemeClr val="tx1">
                  <a:lumMod val="75000"/>
                  <a:lumOff val="25000"/>
                </a:schemeClr>
              </a:solidFill>
            </a:rPr>
            <a:t>김지희</a:t>
          </a:r>
        </a:p>
      </dgm:t>
    </dgm:pt>
    <dgm:pt modelId="{3F7CD1C7-B086-4759-BF2B-6F268CB359AA}" type="parTrans" cxnId="{435BC43A-25A1-449F-B027-AFCB9C7D9319}">
      <dgm:prSet/>
      <dgm:spPr/>
      <dgm:t>
        <a:bodyPr/>
        <a:lstStyle/>
        <a:p>
          <a:pPr latinLnBrk="1"/>
          <a:endParaRPr lang="ko-KR" altLang="en-US"/>
        </a:p>
      </dgm:t>
    </dgm:pt>
    <dgm:pt modelId="{267549BF-D065-4C2A-B19F-1BA58A72BF26}" type="sibTrans" cxnId="{435BC43A-25A1-449F-B027-AFCB9C7D9319}">
      <dgm:prSet/>
      <dgm:spPr/>
      <dgm:t>
        <a:bodyPr/>
        <a:lstStyle/>
        <a:p>
          <a:pPr latinLnBrk="1"/>
          <a:endParaRPr lang="ko-KR" altLang="en-US"/>
        </a:p>
      </dgm:t>
    </dgm:pt>
    <dgm:pt modelId="{24E8A949-7B90-4322-A8B4-B1783818C585}" type="pres">
      <dgm:prSet presAssocID="{6A6550C3-9B76-405D-A8F1-C96E3809816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69471E9-BAC5-4A29-BE1D-15C3950ECA96}" type="pres">
      <dgm:prSet presAssocID="{D9D98E26-2B73-4D53-B479-0225DBBE438D}" presName="hierRoot1" presStyleCnt="0">
        <dgm:presLayoutVars>
          <dgm:hierBranch val="init"/>
        </dgm:presLayoutVars>
      </dgm:prSet>
      <dgm:spPr/>
    </dgm:pt>
    <dgm:pt modelId="{0EF833F7-C7F8-40D1-9D57-B2227AEDC550}" type="pres">
      <dgm:prSet presAssocID="{D9D98E26-2B73-4D53-B479-0225DBBE438D}" presName="rootComposite1" presStyleCnt="0"/>
      <dgm:spPr/>
    </dgm:pt>
    <dgm:pt modelId="{8C1C6AAC-CF47-45F0-AB02-9C0FAB6E1014}" type="pres">
      <dgm:prSet presAssocID="{D9D98E26-2B73-4D53-B479-0225DBBE438D}" presName="rootText1" presStyleLbl="node0" presStyleIdx="0" presStyleCnt="1">
        <dgm:presLayoutVars>
          <dgm:chPref val="3"/>
        </dgm:presLayoutVars>
      </dgm:prSet>
      <dgm:spPr/>
    </dgm:pt>
    <dgm:pt modelId="{3350373C-F85A-41FC-8E8E-E30C188B73C5}" type="pres">
      <dgm:prSet presAssocID="{D9D98E26-2B73-4D53-B479-0225DBBE438D}" presName="rootConnector1" presStyleLbl="node1" presStyleIdx="0" presStyleCnt="0"/>
      <dgm:spPr/>
    </dgm:pt>
    <dgm:pt modelId="{DC4802D1-E89E-4B95-963F-CB86DA6D5379}" type="pres">
      <dgm:prSet presAssocID="{D9D98E26-2B73-4D53-B479-0225DBBE438D}" presName="hierChild2" presStyleCnt="0"/>
      <dgm:spPr/>
    </dgm:pt>
    <dgm:pt modelId="{CC69DE02-FCA5-4CBF-898F-45E1D1B7E1AF}" type="pres">
      <dgm:prSet presAssocID="{91296B95-B99E-4687-A3A2-2A9799E29CBF}" presName="Name37" presStyleLbl="parChTrans1D2" presStyleIdx="0" presStyleCnt="4"/>
      <dgm:spPr/>
    </dgm:pt>
    <dgm:pt modelId="{843D3990-DDB4-4226-A256-D6D7D0C53FEF}" type="pres">
      <dgm:prSet presAssocID="{6BB5A62B-3240-4C82-8C04-4021152F1333}" presName="hierRoot2" presStyleCnt="0">
        <dgm:presLayoutVars>
          <dgm:hierBranch val="init"/>
        </dgm:presLayoutVars>
      </dgm:prSet>
      <dgm:spPr/>
    </dgm:pt>
    <dgm:pt modelId="{FD015CD0-1694-434A-B839-333D9EEADBA0}" type="pres">
      <dgm:prSet presAssocID="{6BB5A62B-3240-4C82-8C04-4021152F1333}" presName="rootComposite" presStyleCnt="0"/>
      <dgm:spPr/>
    </dgm:pt>
    <dgm:pt modelId="{DA21B9DB-3C84-48BE-BC25-DEBA5D502E01}" type="pres">
      <dgm:prSet presAssocID="{6BB5A62B-3240-4C82-8C04-4021152F1333}" presName="rootText" presStyleLbl="node2" presStyleIdx="0" presStyleCnt="4">
        <dgm:presLayoutVars>
          <dgm:chPref val="3"/>
        </dgm:presLayoutVars>
      </dgm:prSet>
      <dgm:spPr/>
    </dgm:pt>
    <dgm:pt modelId="{B5B67E5A-5A2E-400E-95A3-5293E7123E3A}" type="pres">
      <dgm:prSet presAssocID="{6BB5A62B-3240-4C82-8C04-4021152F1333}" presName="rootConnector" presStyleLbl="node2" presStyleIdx="0" presStyleCnt="4"/>
      <dgm:spPr/>
    </dgm:pt>
    <dgm:pt modelId="{9B4AAA09-2766-48D8-84CE-E9F156407E1B}" type="pres">
      <dgm:prSet presAssocID="{6BB5A62B-3240-4C82-8C04-4021152F1333}" presName="hierChild4" presStyleCnt="0"/>
      <dgm:spPr/>
    </dgm:pt>
    <dgm:pt modelId="{1DBBC705-2052-4D51-8F93-EEBB6E0C13F2}" type="pres">
      <dgm:prSet presAssocID="{6BB5A62B-3240-4C82-8C04-4021152F1333}" presName="hierChild5" presStyleCnt="0"/>
      <dgm:spPr/>
    </dgm:pt>
    <dgm:pt modelId="{82CD63EC-0BE5-43C3-B646-89C0FFA24204}" type="pres">
      <dgm:prSet presAssocID="{81DBAF41-5B2D-4EC2-B5D6-7F80D98DD1BD}" presName="Name37" presStyleLbl="parChTrans1D2" presStyleIdx="1" presStyleCnt="4"/>
      <dgm:spPr/>
    </dgm:pt>
    <dgm:pt modelId="{346B8131-AD96-40D2-83B9-C98795CA3499}" type="pres">
      <dgm:prSet presAssocID="{5810ED75-A7A4-4304-A7C4-054395950840}" presName="hierRoot2" presStyleCnt="0">
        <dgm:presLayoutVars>
          <dgm:hierBranch val="init"/>
        </dgm:presLayoutVars>
      </dgm:prSet>
      <dgm:spPr/>
    </dgm:pt>
    <dgm:pt modelId="{BBB5FB14-BD46-40DC-B2C4-8F7123A355F0}" type="pres">
      <dgm:prSet presAssocID="{5810ED75-A7A4-4304-A7C4-054395950840}" presName="rootComposite" presStyleCnt="0"/>
      <dgm:spPr/>
    </dgm:pt>
    <dgm:pt modelId="{E45F2914-D8AA-4926-9BC7-FD7D5CD64B74}" type="pres">
      <dgm:prSet presAssocID="{5810ED75-A7A4-4304-A7C4-054395950840}" presName="rootText" presStyleLbl="node2" presStyleIdx="1" presStyleCnt="4">
        <dgm:presLayoutVars>
          <dgm:chPref val="3"/>
        </dgm:presLayoutVars>
      </dgm:prSet>
      <dgm:spPr/>
    </dgm:pt>
    <dgm:pt modelId="{9E5BF514-BB14-4B81-AFC1-3A9BA570716F}" type="pres">
      <dgm:prSet presAssocID="{5810ED75-A7A4-4304-A7C4-054395950840}" presName="rootConnector" presStyleLbl="node2" presStyleIdx="1" presStyleCnt="4"/>
      <dgm:spPr/>
    </dgm:pt>
    <dgm:pt modelId="{C94579BC-B41A-4535-A27C-053D35993866}" type="pres">
      <dgm:prSet presAssocID="{5810ED75-A7A4-4304-A7C4-054395950840}" presName="hierChild4" presStyleCnt="0"/>
      <dgm:spPr/>
    </dgm:pt>
    <dgm:pt modelId="{A077511D-7A8F-42F2-A150-806E0EAF19F6}" type="pres">
      <dgm:prSet presAssocID="{5810ED75-A7A4-4304-A7C4-054395950840}" presName="hierChild5" presStyleCnt="0"/>
      <dgm:spPr/>
    </dgm:pt>
    <dgm:pt modelId="{586B9BEC-4200-445A-8886-6058ED491AB6}" type="pres">
      <dgm:prSet presAssocID="{D17AC6B8-3D39-4AC9-A205-69C6C35F29BA}" presName="Name37" presStyleLbl="parChTrans1D2" presStyleIdx="2" presStyleCnt="4"/>
      <dgm:spPr/>
    </dgm:pt>
    <dgm:pt modelId="{3F91B316-E5B9-4B62-8509-B5EA0AD4EE58}" type="pres">
      <dgm:prSet presAssocID="{1C55FAB7-FAF9-4841-8017-4ECE376154DE}" presName="hierRoot2" presStyleCnt="0">
        <dgm:presLayoutVars>
          <dgm:hierBranch val="init"/>
        </dgm:presLayoutVars>
      </dgm:prSet>
      <dgm:spPr/>
    </dgm:pt>
    <dgm:pt modelId="{FF7421EF-ABDB-4A13-B6E0-883B9A52A21B}" type="pres">
      <dgm:prSet presAssocID="{1C55FAB7-FAF9-4841-8017-4ECE376154DE}" presName="rootComposite" presStyleCnt="0"/>
      <dgm:spPr/>
    </dgm:pt>
    <dgm:pt modelId="{F68F20A1-5C95-40DE-B70F-DB708915018D}" type="pres">
      <dgm:prSet presAssocID="{1C55FAB7-FAF9-4841-8017-4ECE376154DE}" presName="rootText" presStyleLbl="node2" presStyleIdx="2" presStyleCnt="4">
        <dgm:presLayoutVars>
          <dgm:chPref val="3"/>
        </dgm:presLayoutVars>
      </dgm:prSet>
      <dgm:spPr/>
    </dgm:pt>
    <dgm:pt modelId="{C0DBF9A4-0A8E-486C-8508-7FDFBA8128DB}" type="pres">
      <dgm:prSet presAssocID="{1C55FAB7-FAF9-4841-8017-4ECE376154DE}" presName="rootConnector" presStyleLbl="node2" presStyleIdx="2" presStyleCnt="4"/>
      <dgm:spPr/>
    </dgm:pt>
    <dgm:pt modelId="{C06B73DD-87CC-4641-BDA4-9F1A0A3157F9}" type="pres">
      <dgm:prSet presAssocID="{1C55FAB7-FAF9-4841-8017-4ECE376154DE}" presName="hierChild4" presStyleCnt="0"/>
      <dgm:spPr/>
    </dgm:pt>
    <dgm:pt modelId="{BB4E333A-920B-42DF-8910-128E49A53F42}" type="pres">
      <dgm:prSet presAssocID="{1C55FAB7-FAF9-4841-8017-4ECE376154DE}" presName="hierChild5" presStyleCnt="0"/>
      <dgm:spPr/>
    </dgm:pt>
    <dgm:pt modelId="{2ABF5992-27D1-435C-B5C1-6D3C3AABE626}" type="pres">
      <dgm:prSet presAssocID="{3F7CD1C7-B086-4759-BF2B-6F268CB359AA}" presName="Name37" presStyleLbl="parChTrans1D2" presStyleIdx="3" presStyleCnt="4"/>
      <dgm:spPr/>
    </dgm:pt>
    <dgm:pt modelId="{25C858DC-58F4-4DEA-A311-1DBF0950B736}" type="pres">
      <dgm:prSet presAssocID="{711048D2-E3C1-4820-9FF9-E8548E73C1E4}" presName="hierRoot2" presStyleCnt="0">
        <dgm:presLayoutVars>
          <dgm:hierBranch val="init"/>
        </dgm:presLayoutVars>
      </dgm:prSet>
      <dgm:spPr/>
    </dgm:pt>
    <dgm:pt modelId="{9ED19D5D-B806-4F4C-93FB-D8E9BF0023FA}" type="pres">
      <dgm:prSet presAssocID="{711048D2-E3C1-4820-9FF9-E8548E73C1E4}" presName="rootComposite" presStyleCnt="0"/>
      <dgm:spPr/>
    </dgm:pt>
    <dgm:pt modelId="{DAA693B1-D019-4844-B704-E06CD6CC7A7B}" type="pres">
      <dgm:prSet presAssocID="{711048D2-E3C1-4820-9FF9-E8548E73C1E4}" presName="rootText" presStyleLbl="node2" presStyleIdx="3" presStyleCnt="4">
        <dgm:presLayoutVars>
          <dgm:chPref val="3"/>
        </dgm:presLayoutVars>
      </dgm:prSet>
      <dgm:spPr/>
    </dgm:pt>
    <dgm:pt modelId="{CE188DEA-D3DA-4CEF-A21D-7609023DE267}" type="pres">
      <dgm:prSet presAssocID="{711048D2-E3C1-4820-9FF9-E8548E73C1E4}" presName="rootConnector" presStyleLbl="node2" presStyleIdx="3" presStyleCnt="4"/>
      <dgm:spPr/>
    </dgm:pt>
    <dgm:pt modelId="{1B48053C-1D7A-4D58-BCDC-3928E3290167}" type="pres">
      <dgm:prSet presAssocID="{711048D2-E3C1-4820-9FF9-E8548E73C1E4}" presName="hierChild4" presStyleCnt="0"/>
      <dgm:spPr/>
    </dgm:pt>
    <dgm:pt modelId="{CFF90DE0-D963-46BE-A9ED-42F6B18C2646}" type="pres">
      <dgm:prSet presAssocID="{711048D2-E3C1-4820-9FF9-E8548E73C1E4}" presName="hierChild5" presStyleCnt="0"/>
      <dgm:spPr/>
    </dgm:pt>
    <dgm:pt modelId="{AA2947F0-85C2-4664-9A58-838A6735CFEA}" type="pres">
      <dgm:prSet presAssocID="{D9D98E26-2B73-4D53-B479-0225DBBE438D}" presName="hierChild3" presStyleCnt="0"/>
      <dgm:spPr/>
    </dgm:pt>
  </dgm:ptLst>
  <dgm:cxnLst>
    <dgm:cxn modelId="{E8A8480A-6800-4BB8-82AD-BAF3A4BD018D}" type="presOf" srcId="{91296B95-B99E-4687-A3A2-2A9799E29CBF}" destId="{CC69DE02-FCA5-4CBF-898F-45E1D1B7E1AF}" srcOrd="0" destOrd="0" presId="urn:microsoft.com/office/officeart/2005/8/layout/orgChart1"/>
    <dgm:cxn modelId="{8AAB630C-5F78-4168-9CBD-ED476E16D609}" type="presOf" srcId="{1C55FAB7-FAF9-4841-8017-4ECE376154DE}" destId="{F68F20A1-5C95-40DE-B70F-DB708915018D}" srcOrd="0" destOrd="0" presId="urn:microsoft.com/office/officeart/2005/8/layout/orgChart1"/>
    <dgm:cxn modelId="{2C418C0D-2398-4E3A-9C75-0C5403079EDD}" type="presOf" srcId="{6BB5A62B-3240-4C82-8C04-4021152F1333}" destId="{B5B67E5A-5A2E-400E-95A3-5293E7123E3A}" srcOrd="1" destOrd="0" presId="urn:microsoft.com/office/officeart/2005/8/layout/orgChart1"/>
    <dgm:cxn modelId="{59B93621-4F80-4174-82E3-12CA2ECBBE8F}" type="presOf" srcId="{3F7CD1C7-B086-4759-BF2B-6F268CB359AA}" destId="{2ABF5992-27D1-435C-B5C1-6D3C3AABE626}" srcOrd="0" destOrd="0" presId="urn:microsoft.com/office/officeart/2005/8/layout/orgChart1"/>
    <dgm:cxn modelId="{ACDCA623-AE52-46EA-B781-AD15F4AD860B}" type="presOf" srcId="{5810ED75-A7A4-4304-A7C4-054395950840}" destId="{E45F2914-D8AA-4926-9BC7-FD7D5CD64B74}" srcOrd="0" destOrd="0" presId="urn:microsoft.com/office/officeart/2005/8/layout/orgChart1"/>
    <dgm:cxn modelId="{CC900437-8FD0-459C-AD4A-5F4BF5B20624}" type="presOf" srcId="{711048D2-E3C1-4820-9FF9-E8548E73C1E4}" destId="{CE188DEA-D3DA-4CEF-A21D-7609023DE267}" srcOrd="1" destOrd="0" presId="urn:microsoft.com/office/officeart/2005/8/layout/orgChart1"/>
    <dgm:cxn modelId="{4C538838-DA2C-45B9-A4BE-9DC7D05BE24B}" type="presOf" srcId="{5810ED75-A7A4-4304-A7C4-054395950840}" destId="{9E5BF514-BB14-4B81-AFC1-3A9BA570716F}" srcOrd="1" destOrd="0" presId="urn:microsoft.com/office/officeart/2005/8/layout/orgChart1"/>
    <dgm:cxn modelId="{435BC43A-25A1-449F-B027-AFCB9C7D9319}" srcId="{D9D98E26-2B73-4D53-B479-0225DBBE438D}" destId="{711048D2-E3C1-4820-9FF9-E8548E73C1E4}" srcOrd="3" destOrd="0" parTransId="{3F7CD1C7-B086-4759-BF2B-6F268CB359AA}" sibTransId="{267549BF-D065-4C2A-B19F-1BA58A72BF26}"/>
    <dgm:cxn modelId="{8C2A703F-D3D4-4C97-9258-9092C8334150}" srcId="{D9D98E26-2B73-4D53-B479-0225DBBE438D}" destId="{6BB5A62B-3240-4C82-8C04-4021152F1333}" srcOrd="0" destOrd="0" parTransId="{91296B95-B99E-4687-A3A2-2A9799E29CBF}" sibTransId="{BA088C56-F24E-4854-BFB7-07924203117A}"/>
    <dgm:cxn modelId="{538FD86A-94AE-4B7E-AAB9-AD8C33001C58}" type="presOf" srcId="{D9D98E26-2B73-4D53-B479-0225DBBE438D}" destId="{3350373C-F85A-41FC-8E8E-E30C188B73C5}" srcOrd="1" destOrd="0" presId="urn:microsoft.com/office/officeart/2005/8/layout/orgChart1"/>
    <dgm:cxn modelId="{75F5C654-BC42-4A78-956F-596733410E88}" srcId="{D9D98E26-2B73-4D53-B479-0225DBBE438D}" destId="{1C55FAB7-FAF9-4841-8017-4ECE376154DE}" srcOrd="2" destOrd="0" parTransId="{D17AC6B8-3D39-4AC9-A205-69C6C35F29BA}" sibTransId="{6D642B6A-88F8-4191-9E61-B5E4B6C527BA}"/>
    <dgm:cxn modelId="{04CE1B86-9EF0-4F54-84AE-C3D7DA00CAFC}" type="presOf" srcId="{711048D2-E3C1-4820-9FF9-E8548E73C1E4}" destId="{DAA693B1-D019-4844-B704-E06CD6CC7A7B}" srcOrd="0" destOrd="0" presId="urn:microsoft.com/office/officeart/2005/8/layout/orgChart1"/>
    <dgm:cxn modelId="{44B4C592-F3CB-4B71-AC01-CCC397BD8085}" type="presOf" srcId="{D17AC6B8-3D39-4AC9-A205-69C6C35F29BA}" destId="{586B9BEC-4200-445A-8886-6058ED491AB6}" srcOrd="0" destOrd="0" presId="urn:microsoft.com/office/officeart/2005/8/layout/orgChart1"/>
    <dgm:cxn modelId="{0AD5B7A2-E3EB-4067-BB15-0A85B4A68D4E}" srcId="{D9D98E26-2B73-4D53-B479-0225DBBE438D}" destId="{5810ED75-A7A4-4304-A7C4-054395950840}" srcOrd="1" destOrd="0" parTransId="{81DBAF41-5B2D-4EC2-B5D6-7F80D98DD1BD}" sibTransId="{C253BADA-49C3-4963-959A-81F3C46A1665}"/>
    <dgm:cxn modelId="{349AD2CD-7A1B-4DCF-BDBC-1E163DF64B01}" type="presOf" srcId="{6A6550C3-9B76-405D-A8F1-C96E38098165}" destId="{24E8A949-7B90-4322-A8B4-B1783818C585}" srcOrd="0" destOrd="0" presId="urn:microsoft.com/office/officeart/2005/8/layout/orgChart1"/>
    <dgm:cxn modelId="{53B1BADC-5610-4845-9599-950953B26AEC}" type="presOf" srcId="{1C55FAB7-FAF9-4841-8017-4ECE376154DE}" destId="{C0DBF9A4-0A8E-486C-8508-7FDFBA8128DB}" srcOrd="1" destOrd="0" presId="urn:microsoft.com/office/officeart/2005/8/layout/orgChart1"/>
    <dgm:cxn modelId="{94C680E5-3959-4228-A0A7-D1BC7C99CD28}" srcId="{6A6550C3-9B76-405D-A8F1-C96E38098165}" destId="{D9D98E26-2B73-4D53-B479-0225DBBE438D}" srcOrd="0" destOrd="0" parTransId="{17B4E75E-DA8F-403A-90D0-0403B0F60475}" sibTransId="{648019F4-44C9-4080-B71C-CB562EEDD8F3}"/>
    <dgm:cxn modelId="{356769F4-A0F4-4C7A-926C-C1BE068870DA}" type="presOf" srcId="{81DBAF41-5B2D-4EC2-B5D6-7F80D98DD1BD}" destId="{82CD63EC-0BE5-43C3-B646-89C0FFA24204}" srcOrd="0" destOrd="0" presId="urn:microsoft.com/office/officeart/2005/8/layout/orgChart1"/>
    <dgm:cxn modelId="{D49E6AF8-8F3B-44BC-8EAD-4B8D451D21CB}" type="presOf" srcId="{6BB5A62B-3240-4C82-8C04-4021152F1333}" destId="{DA21B9DB-3C84-48BE-BC25-DEBA5D502E01}" srcOrd="0" destOrd="0" presId="urn:microsoft.com/office/officeart/2005/8/layout/orgChart1"/>
    <dgm:cxn modelId="{A91E63FC-55C3-4B03-9671-7DA3A3C4D3B9}" type="presOf" srcId="{D9D98E26-2B73-4D53-B479-0225DBBE438D}" destId="{8C1C6AAC-CF47-45F0-AB02-9C0FAB6E1014}" srcOrd="0" destOrd="0" presId="urn:microsoft.com/office/officeart/2005/8/layout/orgChart1"/>
    <dgm:cxn modelId="{BE2E26D8-910B-4584-828F-A418153D10A9}" type="presParOf" srcId="{24E8A949-7B90-4322-A8B4-B1783818C585}" destId="{069471E9-BAC5-4A29-BE1D-15C3950ECA96}" srcOrd="0" destOrd="0" presId="urn:microsoft.com/office/officeart/2005/8/layout/orgChart1"/>
    <dgm:cxn modelId="{06CF2651-C046-4C6D-B56D-0A0331639CBA}" type="presParOf" srcId="{069471E9-BAC5-4A29-BE1D-15C3950ECA96}" destId="{0EF833F7-C7F8-40D1-9D57-B2227AEDC550}" srcOrd="0" destOrd="0" presId="urn:microsoft.com/office/officeart/2005/8/layout/orgChart1"/>
    <dgm:cxn modelId="{B7BF1C14-A677-4A1E-AA39-0B755338587D}" type="presParOf" srcId="{0EF833F7-C7F8-40D1-9D57-B2227AEDC550}" destId="{8C1C6AAC-CF47-45F0-AB02-9C0FAB6E1014}" srcOrd="0" destOrd="0" presId="urn:microsoft.com/office/officeart/2005/8/layout/orgChart1"/>
    <dgm:cxn modelId="{9442D923-CC07-46D4-BDAD-A0432F438146}" type="presParOf" srcId="{0EF833F7-C7F8-40D1-9D57-B2227AEDC550}" destId="{3350373C-F85A-41FC-8E8E-E30C188B73C5}" srcOrd="1" destOrd="0" presId="urn:microsoft.com/office/officeart/2005/8/layout/orgChart1"/>
    <dgm:cxn modelId="{02689422-6D25-4F2A-A50F-C4DECEADA127}" type="presParOf" srcId="{069471E9-BAC5-4A29-BE1D-15C3950ECA96}" destId="{DC4802D1-E89E-4B95-963F-CB86DA6D5379}" srcOrd="1" destOrd="0" presId="urn:microsoft.com/office/officeart/2005/8/layout/orgChart1"/>
    <dgm:cxn modelId="{49F4D90B-E528-40DE-AAB7-853D2D1DC699}" type="presParOf" srcId="{DC4802D1-E89E-4B95-963F-CB86DA6D5379}" destId="{CC69DE02-FCA5-4CBF-898F-45E1D1B7E1AF}" srcOrd="0" destOrd="0" presId="urn:microsoft.com/office/officeart/2005/8/layout/orgChart1"/>
    <dgm:cxn modelId="{8173CEC1-A9CB-444A-8DD1-4E2F42C5E394}" type="presParOf" srcId="{DC4802D1-E89E-4B95-963F-CB86DA6D5379}" destId="{843D3990-DDB4-4226-A256-D6D7D0C53FEF}" srcOrd="1" destOrd="0" presId="urn:microsoft.com/office/officeart/2005/8/layout/orgChart1"/>
    <dgm:cxn modelId="{FEB2253B-2B79-477F-A15C-C07AC8881E4E}" type="presParOf" srcId="{843D3990-DDB4-4226-A256-D6D7D0C53FEF}" destId="{FD015CD0-1694-434A-B839-333D9EEADBA0}" srcOrd="0" destOrd="0" presId="urn:microsoft.com/office/officeart/2005/8/layout/orgChart1"/>
    <dgm:cxn modelId="{7E0EBC14-EAAC-4C8C-A1F7-ADD11E91190E}" type="presParOf" srcId="{FD015CD0-1694-434A-B839-333D9EEADBA0}" destId="{DA21B9DB-3C84-48BE-BC25-DEBA5D502E01}" srcOrd="0" destOrd="0" presId="urn:microsoft.com/office/officeart/2005/8/layout/orgChart1"/>
    <dgm:cxn modelId="{F951AD75-6035-46ED-A2F5-8BDDD6DCC552}" type="presParOf" srcId="{FD015CD0-1694-434A-B839-333D9EEADBA0}" destId="{B5B67E5A-5A2E-400E-95A3-5293E7123E3A}" srcOrd="1" destOrd="0" presId="urn:microsoft.com/office/officeart/2005/8/layout/orgChart1"/>
    <dgm:cxn modelId="{DF05F917-80AC-4E06-98F5-CA6A580A21A7}" type="presParOf" srcId="{843D3990-DDB4-4226-A256-D6D7D0C53FEF}" destId="{9B4AAA09-2766-48D8-84CE-E9F156407E1B}" srcOrd="1" destOrd="0" presId="urn:microsoft.com/office/officeart/2005/8/layout/orgChart1"/>
    <dgm:cxn modelId="{100123A0-16F0-4F5A-B42D-AFB20DFD11CF}" type="presParOf" srcId="{843D3990-DDB4-4226-A256-D6D7D0C53FEF}" destId="{1DBBC705-2052-4D51-8F93-EEBB6E0C13F2}" srcOrd="2" destOrd="0" presId="urn:microsoft.com/office/officeart/2005/8/layout/orgChart1"/>
    <dgm:cxn modelId="{AFAB4133-CC21-4A99-B96E-8CBED6F06AE2}" type="presParOf" srcId="{DC4802D1-E89E-4B95-963F-CB86DA6D5379}" destId="{82CD63EC-0BE5-43C3-B646-89C0FFA24204}" srcOrd="2" destOrd="0" presId="urn:microsoft.com/office/officeart/2005/8/layout/orgChart1"/>
    <dgm:cxn modelId="{49F920CF-FFC8-43FA-AA80-7AFC6C3543EC}" type="presParOf" srcId="{DC4802D1-E89E-4B95-963F-CB86DA6D5379}" destId="{346B8131-AD96-40D2-83B9-C98795CA3499}" srcOrd="3" destOrd="0" presId="urn:microsoft.com/office/officeart/2005/8/layout/orgChart1"/>
    <dgm:cxn modelId="{0311FACE-9983-4CF1-B1C2-D3FDC63B23D4}" type="presParOf" srcId="{346B8131-AD96-40D2-83B9-C98795CA3499}" destId="{BBB5FB14-BD46-40DC-B2C4-8F7123A355F0}" srcOrd="0" destOrd="0" presId="urn:microsoft.com/office/officeart/2005/8/layout/orgChart1"/>
    <dgm:cxn modelId="{F7EAC706-1C84-4251-A30B-32C90AFE53EB}" type="presParOf" srcId="{BBB5FB14-BD46-40DC-B2C4-8F7123A355F0}" destId="{E45F2914-D8AA-4926-9BC7-FD7D5CD64B74}" srcOrd="0" destOrd="0" presId="urn:microsoft.com/office/officeart/2005/8/layout/orgChart1"/>
    <dgm:cxn modelId="{E59BD857-C407-4852-BB85-D974A15AA3EB}" type="presParOf" srcId="{BBB5FB14-BD46-40DC-B2C4-8F7123A355F0}" destId="{9E5BF514-BB14-4B81-AFC1-3A9BA570716F}" srcOrd="1" destOrd="0" presId="urn:microsoft.com/office/officeart/2005/8/layout/orgChart1"/>
    <dgm:cxn modelId="{F15E1EE9-34A3-49F2-8B6D-B04655931695}" type="presParOf" srcId="{346B8131-AD96-40D2-83B9-C98795CA3499}" destId="{C94579BC-B41A-4535-A27C-053D35993866}" srcOrd="1" destOrd="0" presId="urn:microsoft.com/office/officeart/2005/8/layout/orgChart1"/>
    <dgm:cxn modelId="{38A41C78-CBD3-411F-82EC-0F838E5562DF}" type="presParOf" srcId="{346B8131-AD96-40D2-83B9-C98795CA3499}" destId="{A077511D-7A8F-42F2-A150-806E0EAF19F6}" srcOrd="2" destOrd="0" presId="urn:microsoft.com/office/officeart/2005/8/layout/orgChart1"/>
    <dgm:cxn modelId="{7696B02C-4612-495C-808F-B35C71482C20}" type="presParOf" srcId="{DC4802D1-E89E-4B95-963F-CB86DA6D5379}" destId="{586B9BEC-4200-445A-8886-6058ED491AB6}" srcOrd="4" destOrd="0" presId="urn:microsoft.com/office/officeart/2005/8/layout/orgChart1"/>
    <dgm:cxn modelId="{D9D2CC52-621C-49DF-B2BF-3D2C8890DA51}" type="presParOf" srcId="{DC4802D1-E89E-4B95-963F-CB86DA6D5379}" destId="{3F91B316-E5B9-4B62-8509-B5EA0AD4EE58}" srcOrd="5" destOrd="0" presId="urn:microsoft.com/office/officeart/2005/8/layout/orgChart1"/>
    <dgm:cxn modelId="{984C1EE9-396C-4F8E-873E-67041AF3B810}" type="presParOf" srcId="{3F91B316-E5B9-4B62-8509-B5EA0AD4EE58}" destId="{FF7421EF-ABDB-4A13-B6E0-883B9A52A21B}" srcOrd="0" destOrd="0" presId="urn:microsoft.com/office/officeart/2005/8/layout/orgChart1"/>
    <dgm:cxn modelId="{116A7DEA-FAD0-47F9-89A0-EA7ABC61CEAE}" type="presParOf" srcId="{FF7421EF-ABDB-4A13-B6E0-883B9A52A21B}" destId="{F68F20A1-5C95-40DE-B70F-DB708915018D}" srcOrd="0" destOrd="0" presId="urn:microsoft.com/office/officeart/2005/8/layout/orgChart1"/>
    <dgm:cxn modelId="{1F02E136-C508-4825-80ED-9D9875E3E62D}" type="presParOf" srcId="{FF7421EF-ABDB-4A13-B6E0-883B9A52A21B}" destId="{C0DBF9A4-0A8E-486C-8508-7FDFBA8128DB}" srcOrd="1" destOrd="0" presId="urn:microsoft.com/office/officeart/2005/8/layout/orgChart1"/>
    <dgm:cxn modelId="{484B2AF2-96AE-4991-9824-C343A0CC3F0A}" type="presParOf" srcId="{3F91B316-E5B9-4B62-8509-B5EA0AD4EE58}" destId="{C06B73DD-87CC-4641-BDA4-9F1A0A3157F9}" srcOrd="1" destOrd="0" presId="urn:microsoft.com/office/officeart/2005/8/layout/orgChart1"/>
    <dgm:cxn modelId="{E79C285F-0A2F-472F-8FD6-8D547B230C6B}" type="presParOf" srcId="{3F91B316-E5B9-4B62-8509-B5EA0AD4EE58}" destId="{BB4E333A-920B-42DF-8910-128E49A53F42}" srcOrd="2" destOrd="0" presId="urn:microsoft.com/office/officeart/2005/8/layout/orgChart1"/>
    <dgm:cxn modelId="{C5ADD84F-5A99-4D04-AE83-65A884BD01B9}" type="presParOf" srcId="{DC4802D1-E89E-4B95-963F-CB86DA6D5379}" destId="{2ABF5992-27D1-435C-B5C1-6D3C3AABE626}" srcOrd="6" destOrd="0" presId="urn:microsoft.com/office/officeart/2005/8/layout/orgChart1"/>
    <dgm:cxn modelId="{59015436-A0CE-4BF3-9A9A-DD9FF78500D6}" type="presParOf" srcId="{DC4802D1-E89E-4B95-963F-CB86DA6D5379}" destId="{25C858DC-58F4-4DEA-A311-1DBF0950B736}" srcOrd="7" destOrd="0" presId="urn:microsoft.com/office/officeart/2005/8/layout/orgChart1"/>
    <dgm:cxn modelId="{E52A1B23-2918-4F88-ACA0-F4C9E64FD230}" type="presParOf" srcId="{25C858DC-58F4-4DEA-A311-1DBF0950B736}" destId="{9ED19D5D-B806-4F4C-93FB-D8E9BF0023FA}" srcOrd="0" destOrd="0" presId="urn:microsoft.com/office/officeart/2005/8/layout/orgChart1"/>
    <dgm:cxn modelId="{1AD8616E-530C-4E1A-8F4E-6CE9A1990161}" type="presParOf" srcId="{9ED19D5D-B806-4F4C-93FB-D8E9BF0023FA}" destId="{DAA693B1-D019-4844-B704-E06CD6CC7A7B}" srcOrd="0" destOrd="0" presId="urn:microsoft.com/office/officeart/2005/8/layout/orgChart1"/>
    <dgm:cxn modelId="{D8046DC5-CB76-4693-9E0E-A8CED1169FA2}" type="presParOf" srcId="{9ED19D5D-B806-4F4C-93FB-D8E9BF0023FA}" destId="{CE188DEA-D3DA-4CEF-A21D-7609023DE267}" srcOrd="1" destOrd="0" presId="urn:microsoft.com/office/officeart/2005/8/layout/orgChart1"/>
    <dgm:cxn modelId="{DF2FFAA0-9BA8-4744-81C2-2F863938E973}" type="presParOf" srcId="{25C858DC-58F4-4DEA-A311-1DBF0950B736}" destId="{1B48053C-1D7A-4D58-BCDC-3928E3290167}" srcOrd="1" destOrd="0" presId="urn:microsoft.com/office/officeart/2005/8/layout/orgChart1"/>
    <dgm:cxn modelId="{143DEA83-8887-486F-A039-90AED6A0EBE4}" type="presParOf" srcId="{25C858DC-58F4-4DEA-A311-1DBF0950B736}" destId="{CFF90DE0-D963-46BE-A9ED-42F6B18C2646}" srcOrd="2" destOrd="0" presId="urn:microsoft.com/office/officeart/2005/8/layout/orgChart1"/>
    <dgm:cxn modelId="{AF6FEBAD-3D52-4F8E-AE45-E70BA421D55C}" type="presParOf" srcId="{069471E9-BAC5-4A29-BE1D-15C3950ECA96}" destId="{AA2947F0-85C2-4664-9A58-838A6735CFE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2D8EE-53A1-4CD1-A883-0C9B14880040}">
      <dsp:nvSpPr>
        <dsp:cNvPr id="0" name=""/>
        <dsp:cNvSpPr/>
      </dsp:nvSpPr>
      <dsp:spPr>
        <a:xfrm>
          <a:off x="313" y="1444728"/>
          <a:ext cx="1338182" cy="456815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dirty="0"/>
            <a:t>단어장프로그램</a:t>
          </a:r>
        </a:p>
      </dsp:txBody>
      <dsp:txXfrm>
        <a:off x="13693" y="1458108"/>
        <a:ext cx="1311422" cy="430055"/>
      </dsp:txXfrm>
    </dsp:sp>
    <dsp:sp modelId="{19A61CA7-A9AD-4A5D-9B08-63107F74340C}">
      <dsp:nvSpPr>
        <dsp:cNvPr id="0" name=""/>
        <dsp:cNvSpPr/>
      </dsp:nvSpPr>
      <dsp:spPr>
        <a:xfrm rot="17894377">
          <a:off x="1040495" y="1156828"/>
          <a:ext cx="1131272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1131272" y="1799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1577850" y="1146542"/>
        <a:ext cx="56563" cy="56563"/>
      </dsp:txXfrm>
    </dsp:sp>
    <dsp:sp modelId="{D72E7BFA-C88B-4F60-BCE5-D09F0BA12F14}">
      <dsp:nvSpPr>
        <dsp:cNvPr id="0" name=""/>
        <dsp:cNvSpPr/>
      </dsp:nvSpPr>
      <dsp:spPr>
        <a:xfrm>
          <a:off x="1873768" y="439071"/>
          <a:ext cx="1338182" cy="474880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dirty="0"/>
            <a:t>단어장 조회</a:t>
          </a:r>
        </a:p>
      </dsp:txBody>
      <dsp:txXfrm>
        <a:off x="1887677" y="452980"/>
        <a:ext cx="1310364" cy="447062"/>
      </dsp:txXfrm>
    </dsp:sp>
    <dsp:sp modelId="{1A0C6D8F-713B-4DAA-9153-631F2FF0C17B}">
      <dsp:nvSpPr>
        <dsp:cNvPr id="0" name=""/>
        <dsp:cNvSpPr/>
      </dsp:nvSpPr>
      <dsp:spPr>
        <a:xfrm rot="19047059">
          <a:off x="1242840" y="1409475"/>
          <a:ext cx="726582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726582" y="1799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1587967" y="1409306"/>
        <a:ext cx="36329" cy="36329"/>
      </dsp:txXfrm>
    </dsp:sp>
    <dsp:sp modelId="{344C7458-91E7-48E6-B860-34EAFC2E22E4}">
      <dsp:nvSpPr>
        <dsp:cNvPr id="0" name=""/>
        <dsp:cNvSpPr/>
      </dsp:nvSpPr>
      <dsp:spPr>
        <a:xfrm>
          <a:off x="1873768" y="1014315"/>
          <a:ext cx="1338182" cy="334980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dirty="0"/>
            <a:t>단어조회</a:t>
          </a:r>
        </a:p>
      </dsp:txBody>
      <dsp:txXfrm>
        <a:off x="1883579" y="1024126"/>
        <a:ext cx="1318560" cy="315358"/>
      </dsp:txXfrm>
    </dsp:sp>
    <dsp:sp modelId="{E4B28C63-F452-4C71-A665-643D46CB443F}">
      <dsp:nvSpPr>
        <dsp:cNvPr id="0" name=""/>
        <dsp:cNvSpPr/>
      </dsp:nvSpPr>
      <dsp:spPr>
        <a:xfrm rot="19975475">
          <a:off x="3178191" y="1023599"/>
          <a:ext cx="616093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616093" y="1799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3470836" y="1026192"/>
        <a:ext cx="30804" cy="30804"/>
      </dsp:txXfrm>
    </dsp:sp>
    <dsp:sp modelId="{9C96E014-18A4-48EE-B817-AC9D8987B8FB}">
      <dsp:nvSpPr>
        <dsp:cNvPr id="0" name=""/>
        <dsp:cNvSpPr/>
      </dsp:nvSpPr>
      <dsp:spPr>
        <a:xfrm>
          <a:off x="3760525" y="719323"/>
          <a:ext cx="1338182" cy="364119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dirty="0" err="1"/>
            <a:t>사용자모드조회</a:t>
          </a:r>
          <a:endParaRPr lang="ko-KR" altLang="en-US" sz="1400" b="1" kern="1200" dirty="0"/>
        </a:p>
      </dsp:txBody>
      <dsp:txXfrm>
        <a:off x="3771190" y="729988"/>
        <a:ext cx="1316852" cy="342789"/>
      </dsp:txXfrm>
    </dsp:sp>
    <dsp:sp modelId="{B5368420-D936-422E-A890-624A24888F1C}">
      <dsp:nvSpPr>
        <dsp:cNvPr id="0" name=""/>
        <dsp:cNvSpPr/>
      </dsp:nvSpPr>
      <dsp:spPr>
        <a:xfrm rot="1407289">
          <a:off x="3187845" y="1279931"/>
          <a:ext cx="583483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583483" y="1799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3465000" y="1283339"/>
        <a:ext cx="29174" cy="29174"/>
      </dsp:txXfrm>
    </dsp:sp>
    <dsp:sp modelId="{71149F70-D0D1-493E-BC2D-4ED915B70E86}">
      <dsp:nvSpPr>
        <dsp:cNvPr id="0" name=""/>
        <dsp:cNvSpPr/>
      </dsp:nvSpPr>
      <dsp:spPr>
        <a:xfrm>
          <a:off x="3747224" y="1244218"/>
          <a:ext cx="1759977" cy="339657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dirty="0" err="1"/>
            <a:t>깜빡이모드</a:t>
          </a:r>
          <a:r>
            <a:rPr lang="ko-KR" altLang="en-US" sz="1400" b="1" kern="1200" dirty="0"/>
            <a:t> 조회</a:t>
          </a:r>
        </a:p>
      </dsp:txBody>
      <dsp:txXfrm>
        <a:off x="3757172" y="1254166"/>
        <a:ext cx="1740081" cy="319761"/>
      </dsp:txXfrm>
    </dsp:sp>
    <dsp:sp modelId="{E4013E47-7412-43CC-9AA6-DDCF587AB520}">
      <dsp:nvSpPr>
        <dsp:cNvPr id="0" name=""/>
        <dsp:cNvSpPr/>
      </dsp:nvSpPr>
      <dsp:spPr>
        <a:xfrm rot="21375555">
          <a:off x="1337924" y="1637642"/>
          <a:ext cx="536415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536415" y="1799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1592721" y="1642227"/>
        <a:ext cx="26820" cy="26820"/>
      </dsp:txXfrm>
    </dsp:sp>
    <dsp:sp modelId="{031F25E0-0C0D-4FCC-9BC0-024341E8053C}">
      <dsp:nvSpPr>
        <dsp:cNvPr id="0" name=""/>
        <dsp:cNvSpPr/>
      </dsp:nvSpPr>
      <dsp:spPr>
        <a:xfrm>
          <a:off x="1873768" y="1449660"/>
          <a:ext cx="1338182" cy="376959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dirty="0"/>
            <a:t>단어 테스트</a:t>
          </a:r>
        </a:p>
      </dsp:txBody>
      <dsp:txXfrm>
        <a:off x="1884809" y="1460701"/>
        <a:ext cx="1316100" cy="354877"/>
      </dsp:txXfrm>
    </dsp:sp>
    <dsp:sp modelId="{0C0DE051-F6BB-46FC-B9A6-26CA614607CA}">
      <dsp:nvSpPr>
        <dsp:cNvPr id="0" name=""/>
        <dsp:cNvSpPr/>
      </dsp:nvSpPr>
      <dsp:spPr>
        <a:xfrm rot="2490867">
          <a:off x="1248706" y="1892046"/>
          <a:ext cx="714851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714851" y="1799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1588260" y="1892170"/>
        <a:ext cx="35742" cy="35742"/>
      </dsp:txXfrm>
    </dsp:sp>
    <dsp:sp modelId="{0352999A-B172-4D94-861E-F29D5934E019}">
      <dsp:nvSpPr>
        <dsp:cNvPr id="0" name=""/>
        <dsp:cNvSpPr/>
      </dsp:nvSpPr>
      <dsp:spPr>
        <a:xfrm>
          <a:off x="1873768" y="1926983"/>
          <a:ext cx="1338182" cy="439927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dirty="0"/>
            <a:t>단어 추가</a:t>
          </a:r>
        </a:p>
      </dsp:txBody>
      <dsp:txXfrm>
        <a:off x="1886653" y="1939868"/>
        <a:ext cx="1312412" cy="414157"/>
      </dsp:txXfrm>
    </dsp:sp>
    <dsp:sp modelId="{603E7C30-44C3-40A0-8C36-1466A96F298A}">
      <dsp:nvSpPr>
        <dsp:cNvPr id="0" name=""/>
        <dsp:cNvSpPr/>
      </dsp:nvSpPr>
      <dsp:spPr>
        <a:xfrm rot="3730414">
          <a:off x="1032782" y="2162191"/>
          <a:ext cx="1146699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1146699" y="1799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1577464" y="2151519"/>
        <a:ext cx="57334" cy="57334"/>
      </dsp:txXfrm>
    </dsp:sp>
    <dsp:sp modelId="{8DB7BCFA-2543-45E0-A629-7A9491396CFD}">
      <dsp:nvSpPr>
        <dsp:cNvPr id="0" name=""/>
        <dsp:cNvSpPr/>
      </dsp:nvSpPr>
      <dsp:spPr>
        <a:xfrm>
          <a:off x="1873768" y="2467274"/>
          <a:ext cx="1338182" cy="439927"/>
        </a:xfrm>
        <a:prstGeom prst="roundRect">
          <a:avLst>
            <a:gd name="adj" fmla="val 1000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1" kern="1200" dirty="0"/>
            <a:t>단어장 추가</a:t>
          </a:r>
        </a:p>
      </dsp:txBody>
      <dsp:txXfrm>
        <a:off x="1886653" y="2480159"/>
        <a:ext cx="1312412" cy="4141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BF5992-27D1-435C-B5C1-6D3C3AABE626}">
      <dsp:nvSpPr>
        <dsp:cNvPr id="0" name=""/>
        <dsp:cNvSpPr/>
      </dsp:nvSpPr>
      <dsp:spPr>
        <a:xfrm>
          <a:off x="5257800" y="1937440"/>
          <a:ext cx="4117941" cy="476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8228"/>
              </a:lnTo>
              <a:lnTo>
                <a:pt x="4117941" y="238228"/>
              </a:lnTo>
              <a:lnTo>
                <a:pt x="4117941" y="47645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6B9BEC-4200-445A-8886-6058ED491AB6}">
      <dsp:nvSpPr>
        <dsp:cNvPr id="0" name=""/>
        <dsp:cNvSpPr/>
      </dsp:nvSpPr>
      <dsp:spPr>
        <a:xfrm>
          <a:off x="5257800" y="1937440"/>
          <a:ext cx="1372647" cy="476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8228"/>
              </a:lnTo>
              <a:lnTo>
                <a:pt x="1372647" y="238228"/>
              </a:lnTo>
              <a:lnTo>
                <a:pt x="1372647" y="47645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CD63EC-0BE5-43C3-B646-89C0FFA24204}">
      <dsp:nvSpPr>
        <dsp:cNvPr id="0" name=""/>
        <dsp:cNvSpPr/>
      </dsp:nvSpPr>
      <dsp:spPr>
        <a:xfrm>
          <a:off x="3885152" y="1937440"/>
          <a:ext cx="1372647" cy="476456"/>
        </a:xfrm>
        <a:custGeom>
          <a:avLst/>
          <a:gdLst/>
          <a:ahLst/>
          <a:cxnLst/>
          <a:rect l="0" t="0" r="0" b="0"/>
          <a:pathLst>
            <a:path>
              <a:moveTo>
                <a:pt x="1372647" y="0"/>
              </a:moveTo>
              <a:lnTo>
                <a:pt x="1372647" y="238228"/>
              </a:lnTo>
              <a:lnTo>
                <a:pt x="0" y="238228"/>
              </a:lnTo>
              <a:lnTo>
                <a:pt x="0" y="47645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9DE02-FCA5-4CBF-898F-45E1D1B7E1AF}">
      <dsp:nvSpPr>
        <dsp:cNvPr id="0" name=""/>
        <dsp:cNvSpPr/>
      </dsp:nvSpPr>
      <dsp:spPr>
        <a:xfrm>
          <a:off x="1139858" y="1937440"/>
          <a:ext cx="4117941" cy="476456"/>
        </a:xfrm>
        <a:custGeom>
          <a:avLst/>
          <a:gdLst/>
          <a:ahLst/>
          <a:cxnLst/>
          <a:rect l="0" t="0" r="0" b="0"/>
          <a:pathLst>
            <a:path>
              <a:moveTo>
                <a:pt x="4117941" y="0"/>
              </a:moveTo>
              <a:lnTo>
                <a:pt x="4117941" y="238228"/>
              </a:lnTo>
              <a:lnTo>
                <a:pt x="0" y="238228"/>
              </a:lnTo>
              <a:lnTo>
                <a:pt x="0" y="476456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1C6AAC-CF47-45F0-AB02-9C0FAB6E1014}">
      <dsp:nvSpPr>
        <dsp:cNvPr id="0" name=""/>
        <dsp:cNvSpPr/>
      </dsp:nvSpPr>
      <dsp:spPr>
        <a:xfrm>
          <a:off x="4123380" y="803021"/>
          <a:ext cx="2268838" cy="113441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2311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5200" kern="1200" dirty="0">
              <a:solidFill>
                <a:schemeClr val="tx1">
                  <a:lumMod val="75000"/>
                  <a:lumOff val="25000"/>
                </a:schemeClr>
              </a:solidFill>
            </a:rPr>
            <a:t>이유진</a:t>
          </a:r>
        </a:p>
      </dsp:txBody>
      <dsp:txXfrm>
        <a:off x="4123380" y="803021"/>
        <a:ext cx="2268838" cy="1134419"/>
      </dsp:txXfrm>
    </dsp:sp>
    <dsp:sp modelId="{DA21B9DB-3C84-48BE-BC25-DEBA5D502E01}">
      <dsp:nvSpPr>
        <dsp:cNvPr id="0" name=""/>
        <dsp:cNvSpPr/>
      </dsp:nvSpPr>
      <dsp:spPr>
        <a:xfrm>
          <a:off x="5439" y="2413897"/>
          <a:ext cx="2268838" cy="113441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2311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5200" kern="1200" dirty="0">
              <a:solidFill>
                <a:schemeClr val="tx1">
                  <a:lumMod val="75000"/>
                  <a:lumOff val="25000"/>
                </a:schemeClr>
              </a:solidFill>
            </a:rPr>
            <a:t>김수빈</a:t>
          </a:r>
        </a:p>
      </dsp:txBody>
      <dsp:txXfrm>
        <a:off x="5439" y="2413897"/>
        <a:ext cx="2268838" cy="1134419"/>
      </dsp:txXfrm>
    </dsp:sp>
    <dsp:sp modelId="{E45F2914-D8AA-4926-9BC7-FD7D5CD64B74}">
      <dsp:nvSpPr>
        <dsp:cNvPr id="0" name=""/>
        <dsp:cNvSpPr/>
      </dsp:nvSpPr>
      <dsp:spPr>
        <a:xfrm>
          <a:off x="2750733" y="2413897"/>
          <a:ext cx="2268838" cy="113441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2311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5200" kern="1200" dirty="0">
              <a:solidFill>
                <a:schemeClr val="tx1">
                  <a:lumMod val="75000"/>
                  <a:lumOff val="25000"/>
                </a:schemeClr>
              </a:solidFill>
            </a:rPr>
            <a:t>장희영</a:t>
          </a:r>
        </a:p>
      </dsp:txBody>
      <dsp:txXfrm>
        <a:off x="2750733" y="2413897"/>
        <a:ext cx="2268838" cy="1134419"/>
      </dsp:txXfrm>
    </dsp:sp>
    <dsp:sp modelId="{F68F20A1-5C95-40DE-B70F-DB708915018D}">
      <dsp:nvSpPr>
        <dsp:cNvPr id="0" name=""/>
        <dsp:cNvSpPr/>
      </dsp:nvSpPr>
      <dsp:spPr>
        <a:xfrm>
          <a:off x="5496028" y="2413897"/>
          <a:ext cx="2268838" cy="113441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2311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5200" kern="1200" dirty="0" err="1">
              <a:solidFill>
                <a:schemeClr val="tx1">
                  <a:lumMod val="75000"/>
                  <a:lumOff val="25000"/>
                </a:schemeClr>
              </a:solidFill>
            </a:rPr>
            <a:t>유연주</a:t>
          </a:r>
          <a:endParaRPr lang="ko-KR" altLang="en-US" sz="52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5496028" y="2413897"/>
        <a:ext cx="2268838" cy="1134419"/>
      </dsp:txXfrm>
    </dsp:sp>
    <dsp:sp modelId="{DAA693B1-D019-4844-B704-E06CD6CC7A7B}">
      <dsp:nvSpPr>
        <dsp:cNvPr id="0" name=""/>
        <dsp:cNvSpPr/>
      </dsp:nvSpPr>
      <dsp:spPr>
        <a:xfrm>
          <a:off x="8241322" y="2413897"/>
          <a:ext cx="2268838" cy="113441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2311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5200" kern="1200" dirty="0">
              <a:solidFill>
                <a:schemeClr val="tx1">
                  <a:lumMod val="75000"/>
                  <a:lumOff val="25000"/>
                </a:schemeClr>
              </a:solidFill>
            </a:rPr>
            <a:t>김지희</a:t>
          </a:r>
        </a:p>
      </dsp:txBody>
      <dsp:txXfrm>
        <a:off x="8241322" y="2413897"/>
        <a:ext cx="2268838" cy="11344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gif>
</file>

<file path=ppt/media/image29.png>
</file>

<file path=ppt/media/image3.svg>
</file>

<file path=ppt/media/image30.jpg>
</file>

<file path=ppt/media/image31.PNG>
</file>

<file path=ppt/media/image32.PN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jpe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D3C22D-4298-4792-BE5B-20D4DAC717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DC4C5B-ACAC-4AB8-8292-9C6E45A2A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26D541-79B9-45E7-AA52-CBDEB490D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937E38-1FCF-4181-9A77-F079C4237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2F29E0-47B7-49BE-8B45-8D21456AB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87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6E7616-FB96-40F0-9F98-F5D853F04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C6080A-35A1-4AA3-BF04-627F02241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20D2DD-482E-454F-A6D0-235262F5D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A31C80-2D69-477D-9879-8C762A21A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6C3AD2-4F08-41EA-8D47-8756062A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551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F82D40A-B9EA-4BAC-BEE3-6D0F7E2801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E79E6B-7EE1-4F27-ABF2-FEC14B61EE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835DF5-A0BC-4DA8-9F49-292DE6C46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75B91-059D-494A-9F87-5C685F166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7048F8-167C-488A-A433-DE248624B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014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AA13F3-CBBD-4D19-8DDE-5978484EC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79503B-E37C-4FDB-B770-8F915F6FA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0D9A2B-C948-463F-8CC8-BE189FB04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6E4F1C-4F35-4410-8970-E07A50C6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019518-9AC1-43E1-9FF7-F824CF17F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481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01017B-87B4-4B23-BA89-1D19AB40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DB7F5F-73F6-40D7-B7CD-ED4A01385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9A4D8-4819-4A18-A9F5-BC9055862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F27945-1E73-4FC5-9659-A43B4A8D1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CE9E77-3388-4083-851B-21526100D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59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62F64-1800-4C0B-B745-95FFE1E6D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BCBDDE-9C58-4904-9404-2E4E3B9A63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269E43-B886-42B2-9F36-D79189C562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EDDA69-EF3A-4F2D-93D3-65F8278F4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385A6A-EB02-462E-86F2-135AE4316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735232-1F46-467D-BB19-E44A623F3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01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D2D868-DC43-48D3-9B9F-E88D4C388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DED30F-B606-41B0-9F50-43509277B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6B5943-E2DF-48B4-8F20-366142BFFB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3533C28-3AC5-4BE6-A228-F09FFAADB0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01134C-5E7B-4254-8E1C-A82009E990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E0BA49C-5FB0-45A8-A0DC-264484FC5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342FE5E-8543-4582-A95D-1317B6FD4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FA95EA5-00F7-4E10-9066-1E2DFFE9D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23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0FB3-AAA5-4C5B-8EBD-D453462C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0F8D8E-78A3-437C-9844-12DD36DEE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F06D48-6B8B-4C01-951A-19EED65D8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047EAC5-4D9D-48F5-9A3D-6F0B6A88B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411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CE23A13-E98A-47B0-A35B-EE004CD91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1443B10-FC3E-4457-888C-2D086CF42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DA2E9E-8009-4DF6-901D-29AE84BA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4300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08668D-B6D2-4B55-8598-CC3A4D185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5A3375-B568-4793-9D37-D812503B6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49C2FD-3E86-4CB2-8833-512FE84201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7EC485-B429-4C72-AB8F-D45A57409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1DC58E-49B7-467F-8F10-86CE7EC03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2F6C49-CCA4-425F-A39A-648E26C3E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839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400ACA-181A-4B41-B245-CA30A790A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81CB021-E43B-473E-8484-17F282E18F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F9B375-C1A1-4F8F-AC94-16CC73F507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DCE01B-9BAC-4E92-854F-8B21E8D09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FBE0AA-13EE-476D-ABB2-586DA4CBC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D47AE6-3651-41EF-8148-544E8D6CD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927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95C4FF1-6474-49CF-A0BE-B79652499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AB4150-000D-4B29-8132-7D6412D36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C6CC1E-296B-4A7D-9450-5EA37C9061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5A8EE-C6DE-4886-A694-39C08A0CF407}" type="datetimeFigureOut">
              <a:rPr lang="ko-KR" altLang="en-US" smtClean="0"/>
              <a:t>2019-10-28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6776F0-4545-42A7-9801-BEA7426651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C77489-E23D-4857-8E44-AC295CED3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948B8-61A4-418A-887B-9DA7418E70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679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gi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B11EE1B-D23A-419F-B312-73EC9D250589}"/>
              </a:ext>
            </a:extLst>
          </p:cNvPr>
          <p:cNvGrpSpPr/>
          <p:nvPr/>
        </p:nvGrpSpPr>
        <p:grpSpPr>
          <a:xfrm>
            <a:off x="479425" y="436563"/>
            <a:ext cx="2257425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97A8BD8-3004-429A-8349-7CE3E14F9886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C7688A70-773D-4C9B-923D-947F432855EB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F43EFEF7-B2B0-40FA-9573-F74F36CE6874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8287074F-2132-4366-B6BD-EBE83A426824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7044C282-9760-493E-BD21-F85AC61069C7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75622533-7160-41DC-98F4-4C2E55FC2B35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4308890-3B03-40B6-A99A-ED6E04074997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5283ECF3-094A-4974-84F2-733667E4409A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76A556D4-412F-49CB-8BCE-13477DA0B319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53251A0C-A6BF-45D2-97C4-ECEBEC8D5A9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074E02EF-8217-486C-A93F-D32B08199C28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F1DE3516-0D3E-4E49-B332-B73B2856DBD8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1E07D46-8FC2-4432-9BAB-5364B224DF49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82ACA43C-FABD-4653-8EA0-B1F6B98839D2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A6875AFC-8AB5-4E59-A023-ED51EA0C9996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7BA67C6D-E636-43D6-94D3-36AB30D944A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6CDC1387-A7DC-4F05-8CA0-10C50D0CE109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27A06041-707A-4743-805B-38E726360C3F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66492B77-2D90-4B51-A8D0-E9422E0286B0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3BFC59B-9B01-4F4D-B83C-02BACDC92B81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A960E4E2-0C9E-416C-8551-6514D8EDF34E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17F2A359-2CBA-4A65-AC93-0F24E22F3508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BC020299-832A-4881-91D1-19B00A28B13C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D8FA9F4-A4E3-4970-96F8-35C5212A5267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3407B0EE-247A-4DC2-8AB2-0FE28C1FA2B4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99552DFA-9242-4E68-BF97-7359EAC082FB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D7AD8650-8223-4704-817B-0076A1484D63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8E247777-8D58-474D-8356-B42489E1E64C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887B9345-E532-4661-9509-827C9439E0C3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23FFB008-C19C-4D90-8DB7-C94BB1DD5C18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BF11971D-D941-4B67-A890-7B9A82A2E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567" y="496078"/>
            <a:ext cx="2193703" cy="596899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INTRO</a:t>
            </a:r>
            <a:endParaRPr lang="ko-KR" altLang="en-US" dirty="0"/>
          </a:p>
        </p:txBody>
      </p:sp>
      <p:sp>
        <p:nvSpPr>
          <p:cNvPr id="37" name="사각형: 잘린 대각선 방향 모서리 36">
            <a:extLst>
              <a:ext uri="{FF2B5EF4-FFF2-40B4-BE49-F238E27FC236}">
                <a16:creationId xmlns:a16="http://schemas.microsoft.com/office/drawing/2014/main" id="{AD018DA0-B036-46CD-A89C-529F97618C69}"/>
              </a:ext>
            </a:extLst>
          </p:cNvPr>
          <p:cNvSpPr/>
          <p:nvPr/>
        </p:nvSpPr>
        <p:spPr>
          <a:xfrm>
            <a:off x="8432628" y="1543859"/>
            <a:ext cx="3429986" cy="3933016"/>
          </a:xfrm>
          <a:prstGeom prst="snip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&lt;</a:t>
            </a:r>
            <a:r>
              <a:rPr lang="ko-KR" altLang="en-US" b="1" dirty="0">
                <a:solidFill>
                  <a:schemeClr val="tx1"/>
                </a:solidFill>
              </a:rPr>
              <a:t>프로젝트 설계서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</a:rPr>
              <a:t>Class diagram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</a:rPr>
              <a:t>Activity diagram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</a:rPr>
              <a:t>State diagram</a:t>
            </a: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</a:rPr>
              <a:t>Sequence diagram</a:t>
            </a: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8" name="사각형: 잘린 대각선 방향 모서리 57">
            <a:extLst>
              <a:ext uri="{FF2B5EF4-FFF2-40B4-BE49-F238E27FC236}">
                <a16:creationId xmlns:a16="http://schemas.microsoft.com/office/drawing/2014/main" id="{07838A24-8051-48F4-8E82-1CA4A7F6C4A9}"/>
              </a:ext>
            </a:extLst>
          </p:cNvPr>
          <p:cNvSpPr/>
          <p:nvPr/>
        </p:nvSpPr>
        <p:spPr>
          <a:xfrm>
            <a:off x="399064" y="1543860"/>
            <a:ext cx="3429986" cy="3933016"/>
          </a:xfrm>
          <a:prstGeom prst="snip2DiagRect">
            <a:avLst/>
          </a:prstGeom>
          <a:solidFill>
            <a:srgbClr val="FFD96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&lt;</a:t>
            </a:r>
            <a:r>
              <a:rPr lang="ko-KR" altLang="en-US" b="1" dirty="0">
                <a:solidFill>
                  <a:schemeClr val="tx1"/>
                </a:solidFill>
              </a:rPr>
              <a:t>요구사항 명세서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-  </a:t>
            </a:r>
            <a:r>
              <a:rPr lang="ko-KR" altLang="en-US" dirty="0">
                <a:solidFill>
                  <a:schemeClr val="tx1"/>
                </a:solidFill>
              </a:rPr>
              <a:t>시스템 개요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>
                <a:solidFill>
                  <a:schemeClr val="tx1"/>
                </a:solidFill>
              </a:rPr>
              <a:t>액터정의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>
                <a:solidFill>
                  <a:schemeClr val="tx1"/>
                </a:solidFill>
              </a:rPr>
              <a:t>액터</a:t>
            </a:r>
            <a:r>
              <a:rPr lang="ko-KR" altLang="en-US" dirty="0">
                <a:solidFill>
                  <a:schemeClr val="tx1"/>
                </a:solidFill>
              </a:rPr>
              <a:t> 다이어그램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고객 기능 요구사항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>
                <a:solidFill>
                  <a:schemeClr val="tx1"/>
                </a:solidFill>
              </a:rPr>
              <a:t>유스케이스</a:t>
            </a:r>
            <a:r>
              <a:rPr lang="ko-KR" altLang="en-US" dirty="0">
                <a:solidFill>
                  <a:schemeClr val="tx1"/>
                </a:solidFill>
              </a:rPr>
              <a:t> 다이어그램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>
                <a:solidFill>
                  <a:schemeClr val="tx1"/>
                </a:solidFill>
              </a:rPr>
              <a:t>유스케이스</a:t>
            </a:r>
            <a:r>
              <a:rPr lang="ko-KR" altLang="en-US" dirty="0">
                <a:solidFill>
                  <a:schemeClr val="tx1"/>
                </a:solidFill>
              </a:rPr>
              <a:t> 기술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 algn="ctr">
              <a:buFontTx/>
              <a:buChar char="-"/>
            </a:pPr>
            <a:endParaRPr lang="ko-KR" altLang="en-US" dirty="0">
              <a:solidFill>
                <a:schemeClr val="tx1"/>
              </a:solidFill>
            </a:endParaRPr>
          </a:p>
          <a:p>
            <a:pPr algn="ctr"/>
            <a:endParaRPr lang="ko-KR" altLang="en-US" dirty="0"/>
          </a:p>
        </p:txBody>
      </p:sp>
      <p:sp>
        <p:nvSpPr>
          <p:cNvPr id="59" name="사각형: 잘린 대각선 방향 모서리 58">
            <a:extLst>
              <a:ext uri="{FF2B5EF4-FFF2-40B4-BE49-F238E27FC236}">
                <a16:creationId xmlns:a16="http://schemas.microsoft.com/office/drawing/2014/main" id="{57980CE1-8315-4384-836A-E6D32C241951}"/>
              </a:ext>
            </a:extLst>
          </p:cNvPr>
          <p:cNvSpPr/>
          <p:nvPr/>
        </p:nvSpPr>
        <p:spPr>
          <a:xfrm>
            <a:off x="4415846" y="1543859"/>
            <a:ext cx="3429986" cy="3933016"/>
          </a:xfrm>
          <a:prstGeom prst="snip2Diag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&lt;</a:t>
            </a:r>
            <a:r>
              <a:rPr lang="ko-KR" altLang="en-US" b="1" dirty="0">
                <a:solidFill>
                  <a:schemeClr val="tx1"/>
                </a:solidFill>
              </a:rPr>
              <a:t>프로젝트 계획서 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목적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주요일정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조직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역할 및 책임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생명주기 모델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도구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</a:rPr>
              <a:t>WBS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일정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산출물 관리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</a:rPr>
              <a:t>위험관리 계획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727C9AF3-AD10-43D5-BC89-AA1C7212B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567">
            <a:off x="7693657" y="2855868"/>
            <a:ext cx="1039282" cy="1292300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6D999519-2F27-46A1-851C-9A2E69362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9204">
            <a:off x="3687547" y="2782850"/>
            <a:ext cx="1039282" cy="12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544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스크린샷이(가) 표시된 사진&#10;&#10;자동 생성된 설명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3" y="2186324"/>
            <a:ext cx="7838418" cy="2485352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고객 기능 요구사항 </a:t>
            </a:r>
          </a:p>
        </p:txBody>
      </p:sp>
    </p:spTree>
    <p:extLst>
      <p:ext uri="{BB962C8B-B14F-4D97-AF65-F5344CB8AC3E}">
        <p14:creationId xmlns:p14="http://schemas.microsoft.com/office/powerpoint/2010/main" val="2305103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70675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ko-KR" altLang="en-US" sz="3200" dirty="0" err="1"/>
              <a:t>유스케이스</a:t>
            </a:r>
            <a:r>
              <a:rPr lang="ko-KR" altLang="en-US" sz="3200" dirty="0"/>
              <a:t> 목록</a:t>
            </a:r>
          </a:p>
        </p:txBody>
      </p:sp>
    </p:spTree>
    <p:extLst>
      <p:ext uri="{BB962C8B-B14F-4D97-AF65-F5344CB8AC3E}">
        <p14:creationId xmlns:p14="http://schemas.microsoft.com/office/powerpoint/2010/main" val="2179196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34" y="1104793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UC001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C31308-9BA5-4DAC-B6FA-727329F39938}"/>
              </a:ext>
            </a:extLst>
          </p:cNvPr>
          <p:cNvSpPr/>
          <p:nvPr/>
        </p:nvSpPr>
        <p:spPr>
          <a:xfrm>
            <a:off x="553333" y="1664479"/>
            <a:ext cx="5105400" cy="491898"/>
          </a:xfrm>
          <a:prstGeom prst="rect">
            <a:avLst/>
          </a:prstGeom>
          <a:noFill/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343996C6-788E-492D-BE49-AC29D36B7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2" y="1194479"/>
            <a:ext cx="5611008" cy="47631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5F8EF02E-4109-4AA4-AF12-B6C8FA40383A}"/>
              </a:ext>
            </a:extLst>
          </p:cNvPr>
          <p:cNvSpPr/>
          <p:nvPr/>
        </p:nvSpPr>
        <p:spPr>
          <a:xfrm>
            <a:off x="5741920" y="1615599"/>
            <a:ext cx="431305" cy="4549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008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34" y="1104793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UC002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C31308-9BA5-4DAC-B6FA-727329F39938}"/>
              </a:ext>
            </a:extLst>
          </p:cNvPr>
          <p:cNvSpPr/>
          <p:nvPr/>
        </p:nvSpPr>
        <p:spPr>
          <a:xfrm>
            <a:off x="598932" y="2108617"/>
            <a:ext cx="5105400" cy="491898"/>
          </a:xfrm>
          <a:prstGeom prst="rect">
            <a:avLst/>
          </a:prstGeom>
          <a:noFill/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3996C6-788E-492D-BE49-AC29D36B7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911" y="521883"/>
            <a:ext cx="5669360" cy="58142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5F8EF02E-4109-4AA4-AF12-B6C8FA40383A}"/>
              </a:ext>
            </a:extLst>
          </p:cNvPr>
          <p:cNvSpPr/>
          <p:nvPr/>
        </p:nvSpPr>
        <p:spPr>
          <a:xfrm>
            <a:off x="5741920" y="2187099"/>
            <a:ext cx="431305" cy="4549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370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34" y="1104793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UC003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C31308-9BA5-4DAC-B6FA-727329F39938}"/>
              </a:ext>
            </a:extLst>
          </p:cNvPr>
          <p:cNvSpPr/>
          <p:nvPr/>
        </p:nvSpPr>
        <p:spPr>
          <a:xfrm>
            <a:off x="598932" y="2553117"/>
            <a:ext cx="5105400" cy="491898"/>
          </a:xfrm>
          <a:prstGeom prst="rect">
            <a:avLst/>
          </a:prstGeom>
          <a:noFill/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3996C6-788E-492D-BE49-AC29D36B7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911" y="1492895"/>
            <a:ext cx="5669360" cy="38722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5F8EF02E-4109-4AA4-AF12-B6C8FA40383A}"/>
              </a:ext>
            </a:extLst>
          </p:cNvPr>
          <p:cNvSpPr/>
          <p:nvPr/>
        </p:nvSpPr>
        <p:spPr>
          <a:xfrm>
            <a:off x="5741920" y="2631599"/>
            <a:ext cx="431305" cy="4549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374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34" y="1104793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UC004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C31308-9BA5-4DAC-B6FA-727329F39938}"/>
              </a:ext>
            </a:extLst>
          </p:cNvPr>
          <p:cNvSpPr/>
          <p:nvPr/>
        </p:nvSpPr>
        <p:spPr>
          <a:xfrm>
            <a:off x="598932" y="2997617"/>
            <a:ext cx="5105400" cy="491898"/>
          </a:xfrm>
          <a:prstGeom prst="rect">
            <a:avLst/>
          </a:prstGeom>
          <a:noFill/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3996C6-788E-492D-BE49-AC29D36B7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911" y="521883"/>
            <a:ext cx="5669360" cy="58142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5F8EF02E-4109-4AA4-AF12-B6C8FA40383A}"/>
              </a:ext>
            </a:extLst>
          </p:cNvPr>
          <p:cNvSpPr/>
          <p:nvPr/>
        </p:nvSpPr>
        <p:spPr>
          <a:xfrm>
            <a:off x="5741920" y="3076099"/>
            <a:ext cx="431305" cy="4549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337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34" y="1104793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UC005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C31308-9BA5-4DAC-B6FA-727329F39938}"/>
              </a:ext>
            </a:extLst>
          </p:cNvPr>
          <p:cNvSpPr/>
          <p:nvPr/>
        </p:nvSpPr>
        <p:spPr>
          <a:xfrm>
            <a:off x="598932" y="3289717"/>
            <a:ext cx="5105400" cy="491898"/>
          </a:xfrm>
          <a:prstGeom prst="rect">
            <a:avLst/>
          </a:prstGeom>
          <a:noFill/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3996C6-788E-492D-BE49-AC29D36B7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668" y="353492"/>
            <a:ext cx="5105400" cy="63121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5F8EF02E-4109-4AA4-AF12-B6C8FA40383A}"/>
              </a:ext>
            </a:extLst>
          </p:cNvPr>
          <p:cNvSpPr/>
          <p:nvPr/>
        </p:nvSpPr>
        <p:spPr>
          <a:xfrm>
            <a:off x="5741920" y="3368199"/>
            <a:ext cx="431305" cy="4549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851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34" y="1104793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UC006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C31308-9BA5-4DAC-B6FA-727329F39938}"/>
              </a:ext>
            </a:extLst>
          </p:cNvPr>
          <p:cNvSpPr/>
          <p:nvPr/>
        </p:nvSpPr>
        <p:spPr>
          <a:xfrm>
            <a:off x="598932" y="3658016"/>
            <a:ext cx="5105400" cy="913983"/>
          </a:xfrm>
          <a:prstGeom prst="rect">
            <a:avLst/>
          </a:prstGeom>
          <a:noFill/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3996C6-788E-492D-BE49-AC29D36B73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452"/>
          <a:stretch/>
        </p:blipFill>
        <p:spPr>
          <a:xfrm>
            <a:off x="6216025" y="353708"/>
            <a:ext cx="4503032" cy="45106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5F8EF02E-4109-4AA4-AF12-B6C8FA40383A}"/>
              </a:ext>
            </a:extLst>
          </p:cNvPr>
          <p:cNvSpPr/>
          <p:nvPr/>
        </p:nvSpPr>
        <p:spPr>
          <a:xfrm>
            <a:off x="5741920" y="3736499"/>
            <a:ext cx="431305" cy="4549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4263420-CD14-4EE8-BC03-A740116FCF9D}"/>
              </a:ext>
            </a:extLst>
          </p:cNvPr>
          <p:cNvGrpSpPr/>
          <p:nvPr/>
        </p:nvGrpSpPr>
        <p:grpSpPr>
          <a:xfrm>
            <a:off x="7060803" y="1879493"/>
            <a:ext cx="4826000" cy="5169156"/>
            <a:chOff x="6850767" y="1180993"/>
            <a:chExt cx="4826000" cy="5169156"/>
          </a:xfrm>
        </p:grpSpPr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B90156C0-F156-4EE9-8D28-ABE45E05AA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5" b="4007"/>
            <a:stretch/>
          </p:blipFill>
          <p:spPr>
            <a:xfrm>
              <a:off x="6850767" y="1180993"/>
              <a:ext cx="4724399" cy="2700984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8FB0774A-CBFB-4EB2-8078-C96611A237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" b="-33865"/>
            <a:stretch/>
          </p:blipFill>
          <p:spPr>
            <a:xfrm>
              <a:off x="6850767" y="3739199"/>
              <a:ext cx="4826000" cy="2610950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46541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34" y="1104793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UC007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C31308-9BA5-4DAC-B6FA-727329F39938}"/>
              </a:ext>
            </a:extLst>
          </p:cNvPr>
          <p:cNvSpPr/>
          <p:nvPr/>
        </p:nvSpPr>
        <p:spPr>
          <a:xfrm>
            <a:off x="598932" y="5397917"/>
            <a:ext cx="5105400" cy="491898"/>
          </a:xfrm>
          <a:prstGeom prst="rect">
            <a:avLst/>
          </a:prstGeom>
          <a:noFill/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3996C6-788E-492D-BE49-AC29D36B7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739" y="271923"/>
            <a:ext cx="5417307" cy="63141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5F8EF02E-4109-4AA4-AF12-B6C8FA40383A}"/>
              </a:ext>
            </a:extLst>
          </p:cNvPr>
          <p:cNvSpPr/>
          <p:nvPr/>
        </p:nvSpPr>
        <p:spPr>
          <a:xfrm>
            <a:off x="5741920" y="5476399"/>
            <a:ext cx="431305" cy="4549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842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34" y="1104793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UC008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C31308-9BA5-4DAC-B6FA-727329F39938}"/>
              </a:ext>
            </a:extLst>
          </p:cNvPr>
          <p:cNvSpPr/>
          <p:nvPr/>
        </p:nvSpPr>
        <p:spPr>
          <a:xfrm>
            <a:off x="598932" y="5397917"/>
            <a:ext cx="5105400" cy="491898"/>
          </a:xfrm>
          <a:prstGeom prst="rect">
            <a:avLst/>
          </a:prstGeom>
          <a:noFill/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3996C6-788E-492D-BE49-AC29D36B7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333" y="112431"/>
            <a:ext cx="4579504" cy="65519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5F8EF02E-4109-4AA4-AF12-B6C8FA40383A}"/>
              </a:ext>
            </a:extLst>
          </p:cNvPr>
          <p:cNvSpPr/>
          <p:nvPr/>
        </p:nvSpPr>
        <p:spPr>
          <a:xfrm>
            <a:off x="5741920" y="5476399"/>
            <a:ext cx="431305" cy="4549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1469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3A576C-80FE-4EF4-95ED-407A57E0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5600" y="2844798"/>
            <a:ext cx="3419475" cy="1168400"/>
          </a:xfrm>
        </p:spPr>
        <p:txBody>
          <a:bodyPr>
            <a:normAutofit/>
          </a:bodyPr>
          <a:lstStyle/>
          <a:p>
            <a:r>
              <a:rPr lang="en-US" altLang="ko-KR" dirty="0"/>
              <a:t>APP </a:t>
            </a:r>
            <a:r>
              <a:rPr lang="ko-KR" altLang="en-US" dirty="0"/>
              <a:t>개발</a:t>
            </a:r>
          </a:p>
        </p:txBody>
      </p:sp>
      <p:pic>
        <p:nvPicPr>
          <p:cNvPr id="5" name="그래픽 4" descr="그룹 브레인스토밍">
            <a:extLst>
              <a:ext uri="{FF2B5EF4-FFF2-40B4-BE49-F238E27FC236}">
                <a16:creationId xmlns:a16="http://schemas.microsoft.com/office/drawing/2014/main" id="{47D87BC8-8BDF-4A63-A500-E9F53D0B9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00325" y="1376361"/>
            <a:ext cx="4105275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7933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972D8D-A14B-44CA-BE71-BCC98741B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34" y="1104793"/>
            <a:ext cx="5105400" cy="5559618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39814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694137" cy="596899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UC009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C31308-9BA5-4DAC-B6FA-727329F39938}"/>
              </a:ext>
            </a:extLst>
          </p:cNvPr>
          <p:cNvSpPr/>
          <p:nvPr/>
        </p:nvSpPr>
        <p:spPr>
          <a:xfrm>
            <a:off x="598932" y="5867816"/>
            <a:ext cx="5105400" cy="636691"/>
          </a:xfrm>
          <a:prstGeom prst="rect">
            <a:avLst/>
          </a:prstGeom>
          <a:noFill/>
          <a:ln w="190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3996C6-788E-492D-BE49-AC29D36B7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533" y="521883"/>
            <a:ext cx="5102116" cy="58142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5F8EF02E-4109-4AA4-AF12-B6C8FA40383A}"/>
              </a:ext>
            </a:extLst>
          </p:cNvPr>
          <p:cNvSpPr/>
          <p:nvPr/>
        </p:nvSpPr>
        <p:spPr>
          <a:xfrm>
            <a:off x="5741920" y="5946299"/>
            <a:ext cx="431305" cy="454918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762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662CFEE-EFD2-4134-82B3-333F6AABB2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477" y="1000597"/>
            <a:ext cx="3741978" cy="42093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A21AC629-3246-4CFF-AE08-CC2A8AFBB2A7}"/>
              </a:ext>
            </a:extLst>
          </p:cNvPr>
          <p:cNvGrpSpPr/>
          <p:nvPr/>
        </p:nvGrpSpPr>
        <p:grpSpPr>
          <a:xfrm>
            <a:off x="6003233" y="763554"/>
            <a:ext cx="726489" cy="449143"/>
            <a:chOff x="5378393" y="890797"/>
            <a:chExt cx="726489" cy="44914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3A67AA0-BC7C-44E6-BA2A-F7F51F110343}"/>
                </a:ext>
              </a:extLst>
            </p:cNvPr>
            <p:cNvSpPr/>
            <p:nvPr/>
          </p:nvSpPr>
          <p:spPr>
            <a:xfrm rot="19372230">
              <a:off x="5378393" y="1125380"/>
              <a:ext cx="726489" cy="214560"/>
            </a:xfrm>
            <a:prstGeom prst="rect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8E34C9F-696D-47C7-8607-5C2031DBF5D3}"/>
                </a:ext>
              </a:extLst>
            </p:cNvPr>
            <p:cNvSpPr/>
            <p:nvPr/>
          </p:nvSpPr>
          <p:spPr>
            <a:xfrm rot="19080486">
              <a:off x="6014333" y="890797"/>
              <a:ext cx="45719" cy="227901"/>
            </a:xfrm>
            <a:prstGeom prst="triangle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871AE2FD-E724-4059-8EEB-7DBF20245BC1}"/>
              </a:ext>
            </a:extLst>
          </p:cNvPr>
          <p:cNvGrpSpPr/>
          <p:nvPr/>
        </p:nvGrpSpPr>
        <p:grpSpPr>
          <a:xfrm rot="10800000">
            <a:off x="9653696" y="5090126"/>
            <a:ext cx="726489" cy="449143"/>
            <a:chOff x="5378393" y="890797"/>
            <a:chExt cx="726489" cy="449143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7A39F797-D905-4268-83CD-C9F44675BEE7}"/>
                </a:ext>
              </a:extLst>
            </p:cNvPr>
            <p:cNvSpPr/>
            <p:nvPr/>
          </p:nvSpPr>
          <p:spPr>
            <a:xfrm rot="19372230">
              <a:off x="5378393" y="1125380"/>
              <a:ext cx="726489" cy="214560"/>
            </a:xfrm>
            <a:prstGeom prst="rect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4" name="이등변 삼각형 133">
              <a:extLst>
                <a:ext uri="{FF2B5EF4-FFF2-40B4-BE49-F238E27FC236}">
                  <a16:creationId xmlns:a16="http://schemas.microsoft.com/office/drawing/2014/main" id="{F2426F8D-36B8-47C7-933F-3A155A9ED96B}"/>
                </a:ext>
              </a:extLst>
            </p:cNvPr>
            <p:cNvSpPr/>
            <p:nvPr/>
          </p:nvSpPr>
          <p:spPr>
            <a:xfrm rot="19080486">
              <a:off x="6014333" y="890797"/>
              <a:ext cx="45719" cy="227901"/>
            </a:xfrm>
            <a:prstGeom prst="triangle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5" name="제목 1">
            <a:extLst>
              <a:ext uri="{FF2B5EF4-FFF2-40B4-BE49-F238E27FC236}">
                <a16:creationId xmlns:a16="http://schemas.microsoft.com/office/drawing/2014/main" id="{4E5A6DAF-1067-4294-9C01-459177BA9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930" y="2395220"/>
            <a:ext cx="3928110" cy="116840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프로젝트 계획서</a:t>
            </a:r>
          </a:p>
        </p:txBody>
      </p:sp>
    </p:spTree>
    <p:extLst>
      <p:ext uri="{BB962C8B-B14F-4D97-AF65-F5344CB8AC3E}">
        <p14:creationId xmlns:p14="http://schemas.microsoft.com/office/powerpoint/2010/main" val="25031332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이(가) 표시된 사진&#10;&#10;자동 생성된 설명">
            <a:extLst>
              <a:ext uri="{FF2B5EF4-FFF2-40B4-BE49-F238E27FC236}">
                <a16:creationId xmlns:a16="http://schemas.microsoft.com/office/drawing/2014/main" id="{2E84C95F-0AFC-45C9-8F78-8063E16DAD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3" y="1754813"/>
            <a:ext cx="9314502" cy="4049087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3" y="288416"/>
            <a:ext cx="1801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7"/>
            <a:ext cx="1357337" cy="556224"/>
          </a:xfrm>
        </p:spPr>
        <p:txBody>
          <a:bodyPr>
            <a:noAutofit/>
          </a:bodyPr>
          <a:lstStyle/>
          <a:p>
            <a:r>
              <a:rPr lang="ko-KR" altLang="en-US" sz="3200"/>
              <a:t>목적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2775056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내용 개체 틀 1">
            <a:extLst>
              <a:ext uri="{FF2B5EF4-FFF2-40B4-BE49-F238E27FC236}">
                <a16:creationId xmlns:a16="http://schemas.microsoft.com/office/drawing/2014/main" id="{F5FF942F-6179-4FFF-BC98-70E8D1EAAA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9100322"/>
              </p:ext>
            </p:extLst>
          </p:nvPr>
        </p:nvGraphicFramePr>
        <p:xfrm>
          <a:off x="992163" y="132718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3" y="288416"/>
            <a:ext cx="1801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7"/>
            <a:ext cx="1357337" cy="556224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조직</a:t>
            </a:r>
          </a:p>
        </p:txBody>
      </p:sp>
    </p:spTree>
    <p:extLst>
      <p:ext uri="{BB962C8B-B14F-4D97-AF65-F5344CB8AC3E}">
        <p14:creationId xmlns:p14="http://schemas.microsoft.com/office/powerpoint/2010/main" val="3785352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스크린샷이(가) 표시된 사진&#10;&#10;자동 생성된 설명">
            <a:extLst>
              <a:ext uri="{FF2B5EF4-FFF2-40B4-BE49-F238E27FC236}">
                <a16:creationId xmlns:a16="http://schemas.microsoft.com/office/drawing/2014/main" id="{3C912393-CA0F-4594-9478-A574FBB070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4"/>
          <a:stretch/>
        </p:blipFill>
        <p:spPr>
          <a:xfrm>
            <a:off x="2885243" y="1680176"/>
            <a:ext cx="6157963" cy="4111024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77863" y="237616"/>
            <a:ext cx="2424137" cy="7527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63" y="434167"/>
            <a:ext cx="2424137" cy="556224"/>
          </a:xfrm>
        </p:spPr>
        <p:txBody>
          <a:bodyPr>
            <a:noAutofit/>
          </a:bodyPr>
          <a:lstStyle/>
          <a:p>
            <a:r>
              <a:rPr lang="ko-KR" altLang="en-US" sz="3200"/>
              <a:t>역할 및 책임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4166055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5E272BF-1EF8-4D66-9A88-0B23D0F417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301" y="2035969"/>
            <a:ext cx="5524500" cy="3374231"/>
          </a:xfrm>
          <a:ln>
            <a:solidFill>
              <a:schemeClr val="tx1"/>
            </a:solidFill>
          </a:ln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3" y="288416"/>
            <a:ext cx="1801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7"/>
            <a:ext cx="1357337" cy="556224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도구</a:t>
            </a:r>
          </a:p>
        </p:txBody>
      </p:sp>
      <p:pic>
        <p:nvPicPr>
          <p:cNvPr id="38" name="그림 37" descr="스크린샷이(가) 표시된 사진&#10;&#10;자동 생성된 설명">
            <a:extLst>
              <a:ext uri="{FF2B5EF4-FFF2-40B4-BE49-F238E27FC236}">
                <a16:creationId xmlns:a16="http://schemas.microsoft.com/office/drawing/2014/main" id="{8D711086-33AD-4864-80BC-02E5F878B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2035969"/>
            <a:ext cx="5422900" cy="33742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49CD6E1-A6C0-4B75-9E54-59466D9E1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143219"/>
            <a:ext cx="11339833" cy="518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209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스크린샷이(가) 표시된 사진&#10;&#10;자동 생성된 설명">
            <a:extLst>
              <a:ext uri="{FF2B5EF4-FFF2-40B4-BE49-F238E27FC236}">
                <a16:creationId xmlns:a16="http://schemas.microsoft.com/office/drawing/2014/main" id="{3FABA048-5A95-4751-BF92-5126D0E23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62" y="1175855"/>
            <a:ext cx="10082237" cy="52650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3" y="288416"/>
            <a:ext cx="1801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7"/>
            <a:ext cx="1357337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WBS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591585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4B7620D-4D8B-4A2C-8627-C63B334C21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3" y="1292582"/>
            <a:ext cx="8990037" cy="5035995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3" y="288416"/>
            <a:ext cx="1801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7"/>
            <a:ext cx="1357337" cy="556224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일정</a:t>
            </a:r>
          </a:p>
        </p:txBody>
      </p:sp>
    </p:spTree>
    <p:extLst>
      <p:ext uri="{BB962C8B-B14F-4D97-AF65-F5344CB8AC3E}">
        <p14:creationId xmlns:p14="http://schemas.microsoft.com/office/powerpoint/2010/main" val="16863103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3" y="288416"/>
            <a:ext cx="3248718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248718" cy="556224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위험관리 계획</a:t>
            </a:r>
          </a:p>
        </p:txBody>
      </p:sp>
      <p:pic>
        <p:nvPicPr>
          <p:cNvPr id="39" name="내용 개체 틀 38">
            <a:extLst>
              <a:ext uri="{FF2B5EF4-FFF2-40B4-BE49-F238E27FC236}">
                <a16:creationId xmlns:a16="http://schemas.microsoft.com/office/drawing/2014/main" id="{EB099341-ABF0-4C91-B85D-EADE3DB83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3" y="1710344"/>
            <a:ext cx="8772718" cy="4157056"/>
          </a:xfr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B1A23252-0248-4835-8042-662BB5D2802F}"/>
              </a:ext>
            </a:extLst>
          </p:cNvPr>
          <p:cNvSpPr/>
          <p:nvPr/>
        </p:nvSpPr>
        <p:spPr>
          <a:xfrm>
            <a:off x="1155700" y="3788872"/>
            <a:ext cx="8445500" cy="1481628"/>
          </a:xfrm>
          <a:prstGeom prst="rect">
            <a:avLst/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8686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662CFEE-EFD2-4134-82B3-333F6AABB2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106" y="2000519"/>
            <a:ext cx="3996546" cy="30040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A21AC629-3246-4CFF-AE08-CC2A8AFBB2A7}"/>
              </a:ext>
            </a:extLst>
          </p:cNvPr>
          <p:cNvGrpSpPr/>
          <p:nvPr/>
        </p:nvGrpSpPr>
        <p:grpSpPr>
          <a:xfrm>
            <a:off x="6338141" y="1710564"/>
            <a:ext cx="726489" cy="449143"/>
            <a:chOff x="5378393" y="890797"/>
            <a:chExt cx="726489" cy="44914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3A67AA0-BC7C-44E6-BA2A-F7F51F110343}"/>
                </a:ext>
              </a:extLst>
            </p:cNvPr>
            <p:cNvSpPr/>
            <p:nvPr/>
          </p:nvSpPr>
          <p:spPr>
            <a:xfrm rot="19372230">
              <a:off x="5378393" y="1125380"/>
              <a:ext cx="726489" cy="214560"/>
            </a:xfrm>
            <a:prstGeom prst="rect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8E34C9F-696D-47C7-8607-5C2031DBF5D3}"/>
                </a:ext>
              </a:extLst>
            </p:cNvPr>
            <p:cNvSpPr/>
            <p:nvPr/>
          </p:nvSpPr>
          <p:spPr>
            <a:xfrm rot="19080486">
              <a:off x="6014333" y="890797"/>
              <a:ext cx="45719" cy="227901"/>
            </a:xfrm>
            <a:prstGeom prst="triangle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871AE2FD-E724-4059-8EEB-7DBF20245BC1}"/>
              </a:ext>
            </a:extLst>
          </p:cNvPr>
          <p:cNvGrpSpPr/>
          <p:nvPr/>
        </p:nvGrpSpPr>
        <p:grpSpPr>
          <a:xfrm rot="10800000">
            <a:off x="10082332" y="4834760"/>
            <a:ext cx="726489" cy="449143"/>
            <a:chOff x="5378393" y="890797"/>
            <a:chExt cx="726489" cy="449143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7A39F797-D905-4268-83CD-C9F44675BEE7}"/>
                </a:ext>
              </a:extLst>
            </p:cNvPr>
            <p:cNvSpPr/>
            <p:nvPr/>
          </p:nvSpPr>
          <p:spPr>
            <a:xfrm rot="19372230">
              <a:off x="5378393" y="1125380"/>
              <a:ext cx="726489" cy="214560"/>
            </a:xfrm>
            <a:prstGeom prst="rect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4" name="이등변 삼각형 133">
              <a:extLst>
                <a:ext uri="{FF2B5EF4-FFF2-40B4-BE49-F238E27FC236}">
                  <a16:creationId xmlns:a16="http://schemas.microsoft.com/office/drawing/2014/main" id="{F2426F8D-36B8-47C7-933F-3A155A9ED96B}"/>
                </a:ext>
              </a:extLst>
            </p:cNvPr>
            <p:cNvSpPr/>
            <p:nvPr/>
          </p:nvSpPr>
          <p:spPr>
            <a:xfrm rot="19080486">
              <a:off x="6014333" y="890797"/>
              <a:ext cx="45719" cy="227901"/>
            </a:xfrm>
            <a:prstGeom prst="triangle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5" name="제목 1">
            <a:extLst>
              <a:ext uri="{FF2B5EF4-FFF2-40B4-BE49-F238E27FC236}">
                <a16:creationId xmlns:a16="http://schemas.microsoft.com/office/drawing/2014/main" id="{4E5A6DAF-1067-4294-9C01-459177BA9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8330" y="2844800"/>
            <a:ext cx="3928110" cy="116840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프로젝트 설계서</a:t>
            </a:r>
          </a:p>
        </p:txBody>
      </p:sp>
    </p:spTree>
    <p:extLst>
      <p:ext uri="{BB962C8B-B14F-4D97-AF65-F5344CB8AC3E}">
        <p14:creationId xmlns:p14="http://schemas.microsoft.com/office/powerpoint/2010/main" val="139651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662CFEE-EFD2-4134-82B3-333F6AABB2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357" y="977491"/>
            <a:ext cx="3850583" cy="43159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A21AC629-3246-4CFF-AE08-CC2A8AFBB2A7}"/>
              </a:ext>
            </a:extLst>
          </p:cNvPr>
          <p:cNvGrpSpPr/>
          <p:nvPr/>
        </p:nvGrpSpPr>
        <p:grpSpPr>
          <a:xfrm>
            <a:off x="5902565" y="721041"/>
            <a:ext cx="726489" cy="449143"/>
            <a:chOff x="5378393" y="890797"/>
            <a:chExt cx="726489" cy="44914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93A67AA0-BC7C-44E6-BA2A-F7F51F110343}"/>
                </a:ext>
              </a:extLst>
            </p:cNvPr>
            <p:cNvSpPr/>
            <p:nvPr/>
          </p:nvSpPr>
          <p:spPr>
            <a:xfrm rot="19372230">
              <a:off x="5378393" y="1125380"/>
              <a:ext cx="726489" cy="214560"/>
            </a:xfrm>
            <a:prstGeom prst="rect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8E34C9F-696D-47C7-8607-5C2031DBF5D3}"/>
                </a:ext>
              </a:extLst>
            </p:cNvPr>
            <p:cNvSpPr/>
            <p:nvPr/>
          </p:nvSpPr>
          <p:spPr>
            <a:xfrm rot="19080486">
              <a:off x="6014333" y="890797"/>
              <a:ext cx="45719" cy="227901"/>
            </a:xfrm>
            <a:prstGeom prst="triangle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871AE2FD-E724-4059-8EEB-7DBF20245BC1}"/>
              </a:ext>
            </a:extLst>
          </p:cNvPr>
          <p:cNvGrpSpPr/>
          <p:nvPr/>
        </p:nvGrpSpPr>
        <p:grpSpPr>
          <a:xfrm rot="10800000">
            <a:off x="9545360" y="5111395"/>
            <a:ext cx="726489" cy="449143"/>
            <a:chOff x="5378393" y="890797"/>
            <a:chExt cx="726489" cy="449143"/>
          </a:xfrm>
        </p:grpSpPr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7A39F797-D905-4268-83CD-C9F44675BEE7}"/>
                </a:ext>
              </a:extLst>
            </p:cNvPr>
            <p:cNvSpPr/>
            <p:nvPr/>
          </p:nvSpPr>
          <p:spPr>
            <a:xfrm rot="19372230">
              <a:off x="5378393" y="1125380"/>
              <a:ext cx="726489" cy="214560"/>
            </a:xfrm>
            <a:prstGeom prst="rect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4" name="이등변 삼각형 133">
              <a:extLst>
                <a:ext uri="{FF2B5EF4-FFF2-40B4-BE49-F238E27FC236}">
                  <a16:creationId xmlns:a16="http://schemas.microsoft.com/office/drawing/2014/main" id="{F2426F8D-36B8-47C7-933F-3A155A9ED96B}"/>
                </a:ext>
              </a:extLst>
            </p:cNvPr>
            <p:cNvSpPr/>
            <p:nvPr/>
          </p:nvSpPr>
          <p:spPr>
            <a:xfrm rot="19080486">
              <a:off x="6014333" y="890797"/>
              <a:ext cx="45719" cy="227901"/>
            </a:xfrm>
            <a:prstGeom prst="triangle">
              <a:avLst/>
            </a:prstGeom>
            <a:solidFill>
              <a:srgbClr val="FEBD9F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5" name="제목 1">
            <a:extLst>
              <a:ext uri="{FF2B5EF4-FFF2-40B4-BE49-F238E27FC236}">
                <a16:creationId xmlns:a16="http://schemas.microsoft.com/office/drawing/2014/main" id="{4E5A6DAF-1067-4294-9C01-459177BA9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930" y="2395220"/>
            <a:ext cx="3928110" cy="1168400"/>
          </a:xfrm>
        </p:spPr>
        <p:txBody>
          <a:bodyPr>
            <a:normAutofit fontScale="90000"/>
          </a:bodyPr>
          <a:lstStyle/>
          <a:p>
            <a:r>
              <a:rPr lang="ko-KR" altLang="en-US"/>
              <a:t>요구사항 명세서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29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E23378-4729-42C3-B685-BC1DFD134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개발하고나서 수정사항 수정하고 올리겠음 </a:t>
            </a:r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3" y="288416"/>
            <a:ext cx="3248718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2487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Class diagram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889828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3" y="288416"/>
            <a:ext cx="3248718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2487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Activity diagram</a:t>
            </a:r>
            <a:endParaRPr lang="ko-KR" altLang="en-US" sz="3200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E64B151F-95F2-4D66-9DD3-DC6069803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2" y="1182973"/>
            <a:ext cx="10323537" cy="557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736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357163" y="196711"/>
            <a:ext cx="3248718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482" y="269587"/>
            <a:ext cx="32487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State diagram</a:t>
            </a:r>
            <a:endParaRPr lang="ko-KR" altLang="en-US" sz="3200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0F34F0A7-E88C-44A0-B804-0830CF18FC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78" b="2656"/>
          <a:stretch/>
        </p:blipFill>
        <p:spPr>
          <a:xfrm>
            <a:off x="3650883" y="91047"/>
            <a:ext cx="8541117" cy="667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8213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2" y="288416"/>
            <a:ext cx="3833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7821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Sequence diagram</a:t>
            </a:r>
            <a:endParaRPr lang="ko-KR" altLang="en-US" sz="3200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C5D2E810-CFB6-4DC6-9603-430C5F14E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2" y="1104286"/>
            <a:ext cx="10799857" cy="558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323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2" y="288416"/>
            <a:ext cx="3833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7821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Sequence diagram</a:t>
            </a:r>
            <a:endParaRPr lang="ko-KR" altLang="en-US" sz="3200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4E26B037-4728-4B93-AF5B-F0F688FCBB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2" y="1104286"/>
            <a:ext cx="10806138" cy="692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7387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2" y="288416"/>
            <a:ext cx="3833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7821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Sequence diagram</a:t>
            </a:r>
            <a:endParaRPr lang="ko-KR" altLang="en-US" sz="3200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9420BBB6-B13C-4A29-BEBF-42CDA4B93D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2" y="1083309"/>
            <a:ext cx="10831538" cy="596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40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2" y="288416"/>
            <a:ext cx="3833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7821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Sequence diagram</a:t>
            </a:r>
            <a:endParaRPr lang="ko-KR" altLang="en-US" sz="3200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AB6F4E7C-ADB1-423A-BCD1-4E9CA9E9A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2" y="1082504"/>
            <a:ext cx="10107638" cy="590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536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2" y="288416"/>
            <a:ext cx="3833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7821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Sequence diagram</a:t>
            </a:r>
            <a:endParaRPr lang="ko-KR" altLang="en-US" sz="3200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8B0865CC-A049-436B-A3A3-35DC54B9F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1" y="1076115"/>
            <a:ext cx="10472605" cy="587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2207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2" y="288416"/>
            <a:ext cx="3833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7821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Sequence diagram</a:t>
            </a:r>
            <a:endParaRPr lang="ko-KR" altLang="en-US" sz="3200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4FE2407B-F162-4CBE-B52A-DB614B957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2" y="1203635"/>
            <a:ext cx="10449116" cy="499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842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992162" y="288416"/>
            <a:ext cx="3833837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882" y="435261"/>
            <a:ext cx="3782118" cy="556224"/>
          </a:xfrm>
        </p:spPr>
        <p:txBody>
          <a:bodyPr>
            <a:noAutofit/>
          </a:bodyPr>
          <a:lstStyle/>
          <a:p>
            <a:r>
              <a:rPr lang="en-US" altLang="ko-KR" sz="3200" dirty="0"/>
              <a:t>Sequence diagram</a:t>
            </a:r>
            <a:endParaRPr lang="ko-KR" altLang="en-US" sz="3200" dirty="0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B665B233-B4FD-4E92-9D6A-4E53B46C05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159" y="1159852"/>
            <a:ext cx="10560812" cy="569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985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신문이(가) 표시된 사진&#10;&#10;자동 생성된 설명">
            <a:extLst>
              <a:ext uri="{FF2B5EF4-FFF2-40B4-BE49-F238E27FC236}">
                <a16:creationId xmlns:a16="http://schemas.microsoft.com/office/drawing/2014/main" id="{CFAE3529-544F-440C-BBE7-7D7E281E2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40" y="1130676"/>
            <a:ext cx="5507516" cy="5480207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29146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072583" cy="596899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시스템 개요</a:t>
            </a:r>
          </a:p>
        </p:txBody>
      </p:sp>
    </p:spTree>
    <p:extLst>
      <p:ext uri="{BB962C8B-B14F-4D97-AF65-F5344CB8AC3E}">
        <p14:creationId xmlns:p14="http://schemas.microsoft.com/office/powerpoint/2010/main" val="28185127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295F846-750B-4F65-89F0-52CB206827D9}"/>
              </a:ext>
            </a:extLst>
          </p:cNvPr>
          <p:cNvSpPr/>
          <p:nvPr/>
        </p:nvSpPr>
        <p:spPr>
          <a:xfrm>
            <a:off x="3313545" y="3173700"/>
            <a:ext cx="5710382" cy="255300"/>
          </a:xfrm>
          <a:prstGeom prst="rect">
            <a:avLst/>
          </a:prstGeom>
          <a:solidFill>
            <a:srgbClr val="FEBD9F">
              <a:alpha val="4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7D4D975-42FB-4A27-9D32-CEE151F8C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2854" y="2378653"/>
            <a:ext cx="5581073" cy="1325563"/>
          </a:xfrm>
        </p:spPr>
        <p:txBody>
          <a:bodyPr/>
          <a:lstStyle/>
          <a:p>
            <a:r>
              <a:rPr lang="ko-KR" altLang="en-US" dirty="0"/>
              <a:t>단어장 프로그램 개발 </a:t>
            </a:r>
          </a:p>
        </p:txBody>
      </p:sp>
    </p:spTree>
    <p:extLst>
      <p:ext uri="{BB962C8B-B14F-4D97-AF65-F5344CB8AC3E}">
        <p14:creationId xmlns:p14="http://schemas.microsoft.com/office/powerpoint/2010/main" val="24728353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A5511E5-8603-4657-B0D0-86070FAAA9CF}"/>
              </a:ext>
            </a:extLst>
          </p:cNvPr>
          <p:cNvGrpSpPr/>
          <p:nvPr/>
        </p:nvGrpSpPr>
        <p:grpSpPr>
          <a:xfrm>
            <a:off x="838201" y="127341"/>
            <a:ext cx="2616200" cy="701975"/>
            <a:chOff x="2218624" y="751864"/>
            <a:chExt cx="5823281" cy="595673"/>
          </a:xfrm>
          <a:solidFill>
            <a:schemeClr val="accent4">
              <a:lumMod val="60000"/>
              <a:lumOff val="40000"/>
              <a:alpha val="70000"/>
            </a:schemeClr>
          </a:solidFill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849EFE6-06DD-4C3E-8F33-C9FCE80C42A3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이등변 삼각형 5">
              <a:extLst>
                <a:ext uri="{FF2B5EF4-FFF2-40B4-BE49-F238E27FC236}">
                  <a16:creationId xmlns:a16="http://schemas.microsoft.com/office/drawing/2014/main" id="{964BEAFD-808B-41C7-9A8F-07B33786E1E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B39EFE4B-B149-4F46-BFF5-CF649D3238B7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DDF0FB04-0790-4504-B57E-A0D136E9A2DA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DD0302F7-74FB-4BD2-86A1-FA9D298C62C3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236AD06A-1ADF-4E9F-88B7-1042161BFE0D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99644499-228E-4886-AB2C-3E732879F59F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C81629C5-1941-47FA-9AE5-BD3E9C0822CA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95699C74-4A1D-4E0F-A242-2F1FB3913943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78808E-519C-491C-9507-454A31CFD742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D6E82A8E-6827-482E-AAD1-E3B008E78C49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70E49363-AFA1-4365-8137-387D9CD01BB0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1807B496-8ADD-4A07-B237-C5C01BDBB5DD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0B611267-5381-4AB5-8929-D5A137AEFECF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3F1E662E-9487-439C-A628-CE5A8915189B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803A285A-531E-422D-8B8C-FFE230FA51EA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E742D7FB-5925-42C2-A6DB-51915800A889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0772845F-4488-4EC1-8F5F-1A08728F8E04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165BA030-C3CC-4B63-A1A1-650C7D64AD13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2A37616B-D606-4522-ACB0-4D8D92FFB0DF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0F02DB69-D852-4B7A-BDDB-EC31FAB6AC5A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384C2E4F-D961-4DF9-B8CA-345F99999375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0F8F7629-6529-47A1-87B2-6D784356D651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E27EF0F-F219-411A-8152-5E4D12F14339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850E660C-A697-42AD-BCE5-DAE98240F164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0481E981-61D5-4E11-9343-10C6252A5CCB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3268EF75-0136-40D0-A3C7-B13F810EBB34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A53AB076-EF09-4799-99D1-34CF579A68CB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DC1D9137-C541-4B60-8A28-D2753F231BE3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86DFCCBF-EA61-4D40-994A-A011E3B59CC6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68772375-4C5D-49C5-B4E6-502DA916F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26"/>
            <a:ext cx="2717800" cy="578490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HANVOCA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C5AB70-8976-4BA9-AC7B-8757EA59E3A6}"/>
              </a:ext>
            </a:extLst>
          </p:cNvPr>
          <p:cNvSpPr txBox="1"/>
          <p:nvPr/>
        </p:nvSpPr>
        <p:spPr>
          <a:xfrm>
            <a:off x="2440177" y="1415259"/>
            <a:ext cx="77069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+mj-lt"/>
              </a:rPr>
              <a:t>Hand + Vocabulary</a:t>
            </a:r>
            <a:endParaRPr lang="ko-KR" altLang="en-US" sz="6000" dirty="0">
              <a:latin typeface="+mj-l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B86042A-AA16-4B29-A033-40F669400725}"/>
              </a:ext>
            </a:extLst>
          </p:cNvPr>
          <p:cNvSpPr txBox="1"/>
          <p:nvPr/>
        </p:nvSpPr>
        <p:spPr>
          <a:xfrm>
            <a:off x="2440177" y="1418316"/>
            <a:ext cx="24181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latin typeface="+mj-lt"/>
              </a:rPr>
              <a:t>Han</a:t>
            </a:r>
            <a:endParaRPr lang="ko-KR" altLang="en-US" sz="6000" dirty="0"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2243E8-0120-468E-A1E8-8526F02E850B}"/>
              </a:ext>
            </a:extLst>
          </p:cNvPr>
          <p:cNvSpPr txBox="1"/>
          <p:nvPr/>
        </p:nvSpPr>
        <p:spPr>
          <a:xfrm>
            <a:off x="4975546" y="1418026"/>
            <a:ext cx="28938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 err="1">
                <a:latin typeface="+mj-lt"/>
              </a:rPr>
              <a:t>Voca</a:t>
            </a:r>
            <a:endParaRPr lang="ko-KR" altLang="en-US" sz="6000" dirty="0">
              <a:latin typeface="+mj-lt"/>
            </a:endParaRPr>
          </a:p>
        </p:txBody>
      </p:sp>
      <p:pic>
        <p:nvPicPr>
          <p:cNvPr id="37" name="그래픽 4">
            <a:extLst>
              <a:ext uri="{FF2B5EF4-FFF2-40B4-BE49-F238E27FC236}">
                <a16:creationId xmlns:a16="http://schemas.microsoft.com/office/drawing/2014/main" id="{95047E02-400F-46CE-97BD-6CE8A2E87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476" y="2255431"/>
            <a:ext cx="4105275" cy="399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1.25E-6 2.96296E-6 L 1.25E-6 0.00023 C 0.00208 0.00509 0.00508 0.00995 0.0069 0.01597 C 0.01706 0.04791 0.00469 0.02199 0.01315 0.03842 C 0.01484 0.05162 0.01302 0.04236 0.01719 0.05301 C 0.01797 0.05486 0.01849 0.05717 0.0194 0.05902 C 0.0207 0.0625 0.022 0.06597 0.02344 0.06898 C 0.02474 0.07245 0.0263 0.07453 0.02747 0.07731 C 0.02838 0.0794 0.02891 0.08148 0.02969 0.08356 C 0.0306 0.08634 0.03164 0.08889 0.03255 0.09166 C 0.03294 0.09352 0.03307 0.09583 0.03372 0.09791 C 0.03424 0.1 0.03516 0.10208 0.03568 0.10393 L 0.04505 0.12847 C 0.04557 0.13032 0.04922 0.13981 0.05026 0.14282 C 0.05039 0.14352 0.05026 0.14444 0.05026 0.14537 L 0.04909 0.14537 " pathEditMode="relative" rAng="0" ptsTypes="AAAAAAAAAAAAAAAA">
                                      <p:cBhvr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7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48148E-6 L 4.16667E-7 0.00023 C -0.00052 0.00393 -0.00052 0.00833 -0.0013 0.01227 C -0.0013 0.01782 -0.00221 0.02292 -0.0026 0.02778 L -0.003 0.03704 C -0.00339 0.04097 -0.00391 0.0456 -0.0043 0.04861 C -0.00469 0.05116 -0.00469 0.05301 -0.00508 0.05625 C -0.0056 0.05903 -0.0056 0.06319 -0.00599 0.06551 C -0.00599 0.06736 -0.00638 0.06782 -0.00677 0.06944 C -0.00677 0.07129 -0.00729 0.07292 -0.00729 0.07546 C -0.00768 0.07662 -0.00768 0.07917 -0.00807 0.08102 C -0.00807 0.08241 -0.00846 0.08449 -0.00846 0.08634 C -0.00898 0.09236 -0.00898 0.09676 -0.00938 0.10162 C -0.00977 0.10393 -0.00977 0.10486 -0.01016 0.10741 C -0.01016 0.10903 -0.01016 0.11134 -0.01016 0.11296 C -0.01185 0.12963 -0.01068 0.1118 -0.01146 0.12801 C -0.01185 0.12986 -0.01185 0.13194 -0.01185 0.13403 C -0.01224 0.14282 -0.01224 0.14167 -0.01224 0.14699 L -0.01224 0.14815 " pathEditMode="relative" rAng="0" ptsTypes="AAAAAAAAAAAAAAAAAAA">
                                      <p:cBhvr>
                                        <p:cTn id="1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2" y="7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0.04909 0.14537 L -0.05078 0.26203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" y="58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33 0.14537 L -0.14036 0.26458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90" y="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5" grpId="2"/>
      <p:bldP spid="35" grpId="3"/>
      <p:bldP spid="36" grpId="0"/>
      <p:bldP spid="36" grpId="2"/>
      <p:bldP spid="36" grpId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신문이(가) 표시된 사진&#10;&#10;자동 생성된 설명">
            <a:extLst>
              <a:ext uri="{FF2B5EF4-FFF2-40B4-BE49-F238E27FC236}">
                <a16:creationId xmlns:a16="http://schemas.microsoft.com/office/drawing/2014/main" id="{CFAE3529-544F-440C-BBE7-7D7E281E2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40" y="1130676"/>
            <a:ext cx="5507516" cy="5480207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29146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072583" cy="596899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시스템 개요</a:t>
            </a:r>
          </a:p>
        </p:txBody>
      </p:sp>
      <p:pic>
        <p:nvPicPr>
          <p:cNvPr id="3" name="그림 2" descr="개체이(가) 표시된 사진&#10;&#10;자동 생성된 설명">
            <a:extLst>
              <a:ext uri="{FF2B5EF4-FFF2-40B4-BE49-F238E27FC236}">
                <a16:creationId xmlns:a16="http://schemas.microsoft.com/office/drawing/2014/main" id="{9BC2C824-780F-4DD2-9706-32AD58F50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516" y="1192129"/>
            <a:ext cx="7807607" cy="699526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chemeClr val="tx1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26E5A45-9811-49DD-B07A-F7E199F219FD}"/>
              </a:ext>
            </a:extLst>
          </p:cNvPr>
          <p:cNvSpPr/>
          <p:nvPr/>
        </p:nvSpPr>
        <p:spPr>
          <a:xfrm>
            <a:off x="900187" y="2524125"/>
            <a:ext cx="5281538" cy="438150"/>
          </a:xfrm>
          <a:prstGeom prst="rect">
            <a:avLst/>
          </a:prstGeom>
          <a:noFill/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A1794AE-1134-41C4-8652-63A43F653739}"/>
              </a:ext>
            </a:extLst>
          </p:cNvPr>
          <p:cNvGrpSpPr/>
          <p:nvPr/>
        </p:nvGrpSpPr>
        <p:grpSpPr>
          <a:xfrm>
            <a:off x="3984532" y="2193959"/>
            <a:ext cx="7307281" cy="4085766"/>
            <a:chOff x="6298001" y="3628681"/>
            <a:chExt cx="4839295" cy="2247441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1" name="사각형: 잘린 한쪽 모서리 40">
              <a:extLst>
                <a:ext uri="{FF2B5EF4-FFF2-40B4-BE49-F238E27FC236}">
                  <a16:creationId xmlns:a16="http://schemas.microsoft.com/office/drawing/2014/main" id="{011D64CB-9B26-4A99-B9D1-0F5356FD9FC5}"/>
                </a:ext>
              </a:extLst>
            </p:cNvPr>
            <p:cNvSpPr/>
            <p:nvPr/>
          </p:nvSpPr>
          <p:spPr>
            <a:xfrm rot="10800000">
              <a:off x="6300203" y="3628681"/>
              <a:ext cx="4837093" cy="2247441"/>
            </a:xfrm>
            <a:prstGeom prst="snip1Rect">
              <a:avLst/>
            </a:prstGeom>
            <a:solidFill>
              <a:srgbClr val="FFD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각 삼각형 41">
              <a:extLst>
                <a:ext uri="{FF2B5EF4-FFF2-40B4-BE49-F238E27FC236}">
                  <a16:creationId xmlns:a16="http://schemas.microsoft.com/office/drawing/2014/main" id="{BB05ABF0-7759-4D86-B95E-16F0C93DF49E}"/>
                </a:ext>
              </a:extLst>
            </p:cNvPr>
            <p:cNvSpPr/>
            <p:nvPr/>
          </p:nvSpPr>
          <p:spPr>
            <a:xfrm rot="10999407">
              <a:off x="6298001" y="5505642"/>
              <a:ext cx="471712" cy="359426"/>
            </a:xfrm>
            <a:prstGeom prst="rtTriangle">
              <a:avLst/>
            </a:prstGeom>
            <a:solidFill>
              <a:srgbClr val="FCD5A2"/>
            </a:solidFill>
            <a:ln>
              <a:solidFill>
                <a:srgbClr val="FFCD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38" name="다이어그램 37">
            <a:extLst>
              <a:ext uri="{FF2B5EF4-FFF2-40B4-BE49-F238E27FC236}">
                <a16:creationId xmlns:a16="http://schemas.microsoft.com/office/drawing/2014/main" id="{2D12DDA3-C37F-4888-8AF6-2F0C9D522D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9217835"/>
              </p:ext>
            </p:extLst>
          </p:nvPr>
        </p:nvGraphicFramePr>
        <p:xfrm>
          <a:off x="4886077" y="2524125"/>
          <a:ext cx="5507515" cy="33462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2335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신문이(가) 표시된 사진&#10;&#10;자동 생성된 설명">
            <a:extLst>
              <a:ext uri="{FF2B5EF4-FFF2-40B4-BE49-F238E27FC236}">
                <a16:creationId xmlns:a16="http://schemas.microsoft.com/office/drawing/2014/main" id="{CFAE3529-544F-440C-BBE7-7D7E281E2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90" y="1256306"/>
            <a:ext cx="5507516" cy="5480207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29146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072583" cy="596899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시스템 개요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26E5A45-9811-49DD-B07A-F7E199F219FD}"/>
              </a:ext>
            </a:extLst>
          </p:cNvPr>
          <p:cNvSpPr/>
          <p:nvPr/>
        </p:nvSpPr>
        <p:spPr>
          <a:xfrm>
            <a:off x="900108" y="3060593"/>
            <a:ext cx="5281538" cy="1536574"/>
          </a:xfrm>
          <a:prstGeom prst="rect">
            <a:avLst/>
          </a:prstGeom>
          <a:noFill/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BF7A0934-2749-44DB-A775-68FEF5677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454" y="1515401"/>
            <a:ext cx="8091268" cy="2242437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40215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신문이(가) 표시된 사진&#10;&#10;자동 생성된 설명">
            <a:extLst>
              <a:ext uri="{FF2B5EF4-FFF2-40B4-BE49-F238E27FC236}">
                <a16:creationId xmlns:a16="http://schemas.microsoft.com/office/drawing/2014/main" id="{CFAE3529-544F-440C-BBE7-7D7E281E2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90" y="1256306"/>
            <a:ext cx="5507516" cy="5480207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29146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072583" cy="596899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시스템 개요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26E5A45-9811-49DD-B07A-F7E199F219FD}"/>
              </a:ext>
            </a:extLst>
          </p:cNvPr>
          <p:cNvSpPr/>
          <p:nvPr/>
        </p:nvSpPr>
        <p:spPr>
          <a:xfrm>
            <a:off x="944995" y="4576045"/>
            <a:ext cx="5212524" cy="549628"/>
          </a:xfrm>
          <a:prstGeom prst="rect">
            <a:avLst/>
          </a:prstGeom>
          <a:noFill/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BF7A0934-2749-44DB-A775-68FEF5677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454" y="2212005"/>
            <a:ext cx="8091268" cy="849229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21750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신문이(가) 표시된 사진&#10;&#10;자동 생성된 설명">
            <a:extLst>
              <a:ext uri="{FF2B5EF4-FFF2-40B4-BE49-F238E27FC236}">
                <a16:creationId xmlns:a16="http://schemas.microsoft.com/office/drawing/2014/main" id="{CFAE3529-544F-440C-BBE7-7D7E281E2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40" y="1130676"/>
            <a:ext cx="5507516" cy="5480207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2914650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3072583" cy="596899"/>
          </a:xfrm>
        </p:spPr>
        <p:txBody>
          <a:bodyPr>
            <a:noAutofit/>
          </a:bodyPr>
          <a:lstStyle/>
          <a:p>
            <a:r>
              <a:rPr lang="ko-KR" altLang="en-US" sz="3200" dirty="0"/>
              <a:t>시스템 개요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26E5A45-9811-49DD-B07A-F7E199F219FD}"/>
              </a:ext>
            </a:extLst>
          </p:cNvPr>
          <p:cNvSpPr/>
          <p:nvPr/>
        </p:nvSpPr>
        <p:spPr>
          <a:xfrm>
            <a:off x="919964" y="5529165"/>
            <a:ext cx="5281538" cy="460574"/>
          </a:xfrm>
          <a:prstGeom prst="rect">
            <a:avLst/>
          </a:prstGeom>
          <a:noFill/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BF7A0934-2749-44DB-A775-68FEF5677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123" y="2129111"/>
            <a:ext cx="8353465" cy="857370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85780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그룹 40">
            <a:extLst>
              <a:ext uri="{FF2B5EF4-FFF2-40B4-BE49-F238E27FC236}">
                <a16:creationId xmlns:a16="http://schemas.microsoft.com/office/drawing/2014/main" id="{98E57F04-9718-4B42-A85B-859C956FC88D}"/>
              </a:ext>
            </a:extLst>
          </p:cNvPr>
          <p:cNvGrpSpPr/>
          <p:nvPr/>
        </p:nvGrpSpPr>
        <p:grpSpPr>
          <a:xfrm>
            <a:off x="6198858" y="2523781"/>
            <a:ext cx="4839501" cy="2247441"/>
            <a:chOff x="6297795" y="3628681"/>
            <a:chExt cx="4839501" cy="224744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9" name="사각형: 잘린 한쪽 모서리 38">
              <a:extLst>
                <a:ext uri="{FF2B5EF4-FFF2-40B4-BE49-F238E27FC236}">
                  <a16:creationId xmlns:a16="http://schemas.microsoft.com/office/drawing/2014/main" id="{07D6F366-4FBE-4CF8-8B23-A8885FD5DB8F}"/>
                </a:ext>
              </a:extLst>
            </p:cNvPr>
            <p:cNvSpPr/>
            <p:nvPr/>
          </p:nvSpPr>
          <p:spPr>
            <a:xfrm rot="10800000">
              <a:off x="6300203" y="3628681"/>
              <a:ext cx="4837093" cy="2247441"/>
            </a:xfrm>
            <a:prstGeom prst="snip1Rect">
              <a:avLst/>
            </a:prstGeom>
            <a:solidFill>
              <a:srgbClr val="FFD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직각 삼각형 39">
              <a:extLst>
                <a:ext uri="{FF2B5EF4-FFF2-40B4-BE49-F238E27FC236}">
                  <a16:creationId xmlns:a16="http://schemas.microsoft.com/office/drawing/2014/main" id="{74D1E7BA-CCD2-44C7-8093-15E7E2E37127}"/>
                </a:ext>
              </a:extLst>
            </p:cNvPr>
            <p:cNvSpPr/>
            <p:nvPr/>
          </p:nvSpPr>
          <p:spPr>
            <a:xfrm rot="10999407">
              <a:off x="6297795" y="5504084"/>
              <a:ext cx="407252" cy="366893"/>
            </a:xfrm>
            <a:prstGeom prst="rtTriangle">
              <a:avLst/>
            </a:prstGeom>
            <a:solidFill>
              <a:srgbClr val="FCD5A2"/>
            </a:solidFill>
            <a:ln>
              <a:solidFill>
                <a:srgbClr val="FFCD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08B925E-012D-4059-AA18-0BD76AEF8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361" y="2661121"/>
            <a:ext cx="4582164" cy="1762371"/>
          </a:xfr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EA280D6E-8C2B-40A4-B0E0-69E869B09F1D}"/>
              </a:ext>
            </a:extLst>
          </p:cNvPr>
          <p:cNvGrpSpPr/>
          <p:nvPr/>
        </p:nvGrpSpPr>
        <p:grpSpPr>
          <a:xfrm>
            <a:off x="838200" y="382587"/>
            <a:ext cx="5507516" cy="596899"/>
            <a:chOff x="2218624" y="751864"/>
            <a:chExt cx="5823281" cy="595673"/>
          </a:xfrm>
          <a:solidFill>
            <a:schemeClr val="accent4">
              <a:lumMod val="40000"/>
              <a:lumOff val="60000"/>
              <a:alpha val="7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00B2B05-E8ED-4978-B73D-C0AFC28B9B74}"/>
                </a:ext>
              </a:extLst>
            </p:cNvPr>
            <p:cNvSpPr/>
            <p:nvPr/>
          </p:nvSpPr>
          <p:spPr>
            <a:xfrm>
              <a:off x="2218624" y="856649"/>
              <a:ext cx="5587465" cy="49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>
              <a:extLst>
                <a:ext uri="{FF2B5EF4-FFF2-40B4-BE49-F238E27FC236}">
                  <a16:creationId xmlns:a16="http://schemas.microsoft.com/office/drawing/2014/main" id="{133C9669-70DB-4D99-8A7B-CEA0A6D241B7}"/>
                </a:ext>
              </a:extLst>
            </p:cNvPr>
            <p:cNvSpPr/>
            <p:nvPr/>
          </p:nvSpPr>
          <p:spPr>
            <a:xfrm>
              <a:off x="7627605" y="1014464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4D48B8B3-04A2-4F23-8911-3C92EDF659E9}"/>
                </a:ext>
              </a:extLst>
            </p:cNvPr>
            <p:cNvSpPr/>
            <p:nvPr/>
          </p:nvSpPr>
          <p:spPr>
            <a:xfrm>
              <a:off x="7618396" y="1029903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4C21C3AD-F935-48B8-AEFA-BEE4A5E56AE9}"/>
                </a:ext>
              </a:extLst>
            </p:cNvPr>
            <p:cNvSpPr/>
            <p:nvPr/>
          </p:nvSpPr>
          <p:spPr>
            <a:xfrm rot="9141240">
              <a:off x="7612563" y="925308"/>
              <a:ext cx="396950" cy="41054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EDF379F7-1784-4B4B-8932-70429D95559E}"/>
                </a:ext>
              </a:extLst>
            </p:cNvPr>
            <p:cNvSpPr/>
            <p:nvPr/>
          </p:nvSpPr>
          <p:spPr>
            <a:xfrm rot="3594906">
              <a:off x="7574581" y="780740"/>
              <a:ext cx="375386" cy="31763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7196D356-6882-4AB6-8E67-693EFCCEC4F1}"/>
                </a:ext>
              </a:extLst>
            </p:cNvPr>
            <p:cNvSpPr/>
            <p:nvPr/>
          </p:nvSpPr>
          <p:spPr>
            <a:xfrm rot="19153928">
              <a:off x="7674494" y="97443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307B34AD-6673-4327-A829-58CA13BEBBAA}"/>
                </a:ext>
              </a:extLst>
            </p:cNvPr>
            <p:cNvSpPr/>
            <p:nvPr/>
          </p:nvSpPr>
          <p:spPr>
            <a:xfrm rot="7032552">
              <a:off x="7649864" y="942904"/>
              <a:ext cx="322346" cy="32761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D1CFF3E-2425-4AA2-8593-3180B8520B7C}"/>
                </a:ext>
              </a:extLst>
            </p:cNvPr>
            <p:cNvSpPr/>
            <p:nvPr/>
          </p:nvSpPr>
          <p:spPr>
            <a:xfrm rot="21262293">
              <a:off x="7684564" y="107143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2E317755-6C5A-4E42-8F28-6A49A41C0B04}"/>
                </a:ext>
              </a:extLst>
            </p:cNvPr>
            <p:cNvSpPr/>
            <p:nvPr/>
          </p:nvSpPr>
          <p:spPr>
            <a:xfrm rot="21262293">
              <a:off x="7682218" y="102495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E4490FF5-472A-4DA9-A18D-878589158EA7}"/>
                </a:ext>
              </a:extLst>
            </p:cNvPr>
            <p:cNvSpPr/>
            <p:nvPr/>
          </p:nvSpPr>
          <p:spPr>
            <a:xfrm rot="21262293">
              <a:off x="7703987" y="10465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628D6E23-3AB5-4AF3-9ED2-B3F6EA035962}"/>
                </a:ext>
              </a:extLst>
            </p:cNvPr>
            <p:cNvSpPr/>
            <p:nvPr/>
          </p:nvSpPr>
          <p:spPr>
            <a:xfrm rot="21262293">
              <a:off x="7703986" y="101720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EBF22C23-4D9A-43B0-8D21-531B17DB9032}"/>
                </a:ext>
              </a:extLst>
            </p:cNvPr>
            <p:cNvSpPr/>
            <p:nvPr/>
          </p:nvSpPr>
          <p:spPr>
            <a:xfrm rot="21262293">
              <a:off x="7703984" y="99037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575E246C-01F7-4698-B8DC-099521200B95}"/>
                </a:ext>
              </a:extLst>
            </p:cNvPr>
            <p:cNvSpPr/>
            <p:nvPr/>
          </p:nvSpPr>
          <p:spPr>
            <a:xfrm rot="21262293">
              <a:off x="7699018" y="95968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EC6E990-DBE0-4BF8-9F2B-621D6ABE607A}"/>
                </a:ext>
              </a:extLst>
            </p:cNvPr>
            <p:cNvSpPr/>
            <p:nvPr/>
          </p:nvSpPr>
          <p:spPr>
            <a:xfrm rot="21262293">
              <a:off x="7701719" y="940359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E1A48B7-0723-44DF-853B-27E2431A1402}"/>
                </a:ext>
              </a:extLst>
            </p:cNvPr>
            <p:cNvSpPr/>
            <p:nvPr/>
          </p:nvSpPr>
          <p:spPr>
            <a:xfrm rot="21262293">
              <a:off x="7704373" y="9290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B986278F-CD38-4D72-AEAA-DCC0E6B957F6}"/>
                </a:ext>
              </a:extLst>
            </p:cNvPr>
            <p:cNvSpPr/>
            <p:nvPr/>
          </p:nvSpPr>
          <p:spPr>
            <a:xfrm rot="21262293">
              <a:off x="7704178" y="9160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FD6AA729-3C76-450C-8462-A6DF50144A07}"/>
                </a:ext>
              </a:extLst>
            </p:cNvPr>
            <p:cNvSpPr/>
            <p:nvPr/>
          </p:nvSpPr>
          <p:spPr>
            <a:xfrm rot="21262293">
              <a:off x="7704178" y="90567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BC042DB1-9DB1-401F-8CAB-E339E2228D33}"/>
                </a:ext>
              </a:extLst>
            </p:cNvPr>
            <p:cNvSpPr/>
            <p:nvPr/>
          </p:nvSpPr>
          <p:spPr>
            <a:xfrm rot="21262293">
              <a:off x="7704178" y="88924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19078CA1-E08A-452F-AE84-1FDBCFB206B9}"/>
                </a:ext>
              </a:extLst>
            </p:cNvPr>
            <p:cNvSpPr/>
            <p:nvPr/>
          </p:nvSpPr>
          <p:spPr>
            <a:xfrm rot="21262293">
              <a:off x="7704177" y="8722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FE6B7DAE-26EB-4336-8FA8-B220DCAAB7B7}"/>
                </a:ext>
              </a:extLst>
            </p:cNvPr>
            <p:cNvSpPr/>
            <p:nvPr/>
          </p:nvSpPr>
          <p:spPr>
            <a:xfrm rot="10800000">
              <a:off x="7732835" y="855622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AE7CC15F-C8DE-4206-B4CF-A1690E81A924}"/>
                </a:ext>
              </a:extLst>
            </p:cNvPr>
            <p:cNvSpPr/>
            <p:nvPr/>
          </p:nvSpPr>
          <p:spPr>
            <a:xfrm rot="10800000">
              <a:off x="7732835" y="87490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F859A61A-14F9-4EE7-96FC-299C2CC281AC}"/>
                </a:ext>
              </a:extLst>
            </p:cNvPr>
            <p:cNvSpPr/>
            <p:nvPr/>
          </p:nvSpPr>
          <p:spPr>
            <a:xfrm rot="10800000">
              <a:off x="7736533" y="894167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50746198-39B5-4C14-9D59-0F5CC67A6FED}"/>
                </a:ext>
              </a:extLst>
            </p:cNvPr>
            <p:cNvSpPr/>
            <p:nvPr/>
          </p:nvSpPr>
          <p:spPr>
            <a:xfrm rot="10800000">
              <a:off x="7737070" y="9081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146F7167-9287-4DA2-BD03-379083794CCB}"/>
                </a:ext>
              </a:extLst>
            </p:cNvPr>
            <p:cNvSpPr/>
            <p:nvPr/>
          </p:nvSpPr>
          <p:spPr>
            <a:xfrm rot="10800000">
              <a:off x="7735631" y="925310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7E648A3B-BF5F-4446-9A1F-2A9513CD9828}"/>
                </a:ext>
              </a:extLst>
            </p:cNvPr>
            <p:cNvSpPr/>
            <p:nvPr/>
          </p:nvSpPr>
          <p:spPr>
            <a:xfrm rot="10800000">
              <a:off x="7727427" y="95353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C15699F6-63E6-456B-A1E6-C9F3ED3401E3}"/>
                </a:ext>
              </a:extLst>
            </p:cNvPr>
            <p:cNvSpPr/>
            <p:nvPr/>
          </p:nvSpPr>
          <p:spPr>
            <a:xfrm rot="10800000">
              <a:off x="7732458" y="97932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3545DAF4-1167-4DB4-9854-F561DB0C3AE5}"/>
                </a:ext>
              </a:extLst>
            </p:cNvPr>
            <p:cNvSpPr/>
            <p:nvPr/>
          </p:nvSpPr>
          <p:spPr>
            <a:xfrm rot="10800000">
              <a:off x="7734210" y="1018804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78CD43FD-B013-4350-8154-4CA99F112EC5}"/>
                </a:ext>
              </a:extLst>
            </p:cNvPr>
            <p:cNvSpPr/>
            <p:nvPr/>
          </p:nvSpPr>
          <p:spPr>
            <a:xfrm rot="10800000">
              <a:off x="7733782" y="1035375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이등변 삼각형 34">
              <a:extLst>
                <a:ext uri="{FF2B5EF4-FFF2-40B4-BE49-F238E27FC236}">
                  <a16:creationId xmlns:a16="http://schemas.microsoft.com/office/drawing/2014/main" id="{3121AF96-A9AC-4A0C-8202-266009FF74DD}"/>
                </a:ext>
              </a:extLst>
            </p:cNvPr>
            <p:cNvSpPr/>
            <p:nvPr/>
          </p:nvSpPr>
          <p:spPr>
            <a:xfrm rot="10800000">
              <a:off x="7727426" y="1069456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이등변 삼각형 35">
              <a:extLst>
                <a:ext uri="{FF2B5EF4-FFF2-40B4-BE49-F238E27FC236}">
                  <a16:creationId xmlns:a16="http://schemas.microsoft.com/office/drawing/2014/main" id="{39C231AA-9948-4AF7-9876-5469FC273233}"/>
                </a:ext>
              </a:extLst>
            </p:cNvPr>
            <p:cNvSpPr/>
            <p:nvPr/>
          </p:nvSpPr>
          <p:spPr>
            <a:xfrm rot="10800000">
              <a:off x="7714739" y="1043878"/>
              <a:ext cx="304835" cy="2534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제목 1">
            <a:extLst>
              <a:ext uri="{FF2B5EF4-FFF2-40B4-BE49-F238E27FC236}">
                <a16:creationId xmlns:a16="http://schemas.microsoft.com/office/drawing/2014/main" id="{0D4D9D1C-2EA4-46DA-B346-BA5C2A7C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163" y="434166"/>
            <a:ext cx="5353553" cy="596899"/>
          </a:xfrm>
        </p:spPr>
        <p:txBody>
          <a:bodyPr>
            <a:noAutofit/>
          </a:bodyPr>
          <a:lstStyle/>
          <a:p>
            <a:r>
              <a:rPr lang="ko-KR" altLang="en-US" sz="3200" dirty="0" err="1"/>
              <a:t>액터</a:t>
            </a:r>
            <a:r>
              <a:rPr lang="ko-KR" altLang="en-US" sz="3200" dirty="0"/>
              <a:t> 정의 </a:t>
            </a:r>
            <a:r>
              <a:rPr lang="en-US" altLang="ko-KR" sz="3200" dirty="0"/>
              <a:t>&amp; </a:t>
            </a:r>
            <a:r>
              <a:rPr lang="ko-KR" altLang="en-US" sz="3200" dirty="0" err="1"/>
              <a:t>액터다이어그램</a:t>
            </a:r>
            <a:endParaRPr lang="ko-KR" alt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0A541-C884-4D4E-9F11-DF65AF6013D5}"/>
              </a:ext>
            </a:extLst>
          </p:cNvPr>
          <p:cNvSpPr txBox="1"/>
          <p:nvPr/>
        </p:nvSpPr>
        <p:spPr>
          <a:xfrm>
            <a:off x="6260833" y="3132569"/>
            <a:ext cx="47179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 사용자</a:t>
            </a:r>
            <a:endParaRPr lang="en-US" altLang="ko-KR" dirty="0"/>
          </a:p>
          <a:p>
            <a:r>
              <a:rPr lang="en-US" altLang="ko-KR" dirty="0"/>
              <a:t>:</a:t>
            </a:r>
            <a:r>
              <a:rPr lang="ko-KR" altLang="en-US" dirty="0"/>
              <a:t>단어장 프로그램을 사용하는 최상위 사용자</a:t>
            </a:r>
          </a:p>
        </p:txBody>
      </p:sp>
    </p:spTree>
    <p:extLst>
      <p:ext uri="{BB962C8B-B14F-4D97-AF65-F5344CB8AC3E}">
        <p14:creationId xmlns:p14="http://schemas.microsoft.com/office/powerpoint/2010/main" val="529665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Source Sans Pro Black"/>
        <a:ea typeface="HY헤드라인M"/>
        <a:cs typeface=""/>
      </a:majorFont>
      <a:minorFont>
        <a:latin typeface="맑은 고딕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154</Words>
  <Application>Microsoft Office PowerPoint</Application>
  <PresentationFormat>와이드스크린</PresentationFormat>
  <Paragraphs>101</Paragraphs>
  <Slides>41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5" baseType="lpstr">
      <vt:lpstr>맑은 고딕</vt:lpstr>
      <vt:lpstr>Arial</vt:lpstr>
      <vt:lpstr>Source Sans Pro Black</vt:lpstr>
      <vt:lpstr>Office 테마</vt:lpstr>
      <vt:lpstr>INTRO</vt:lpstr>
      <vt:lpstr>APP 개발</vt:lpstr>
      <vt:lpstr>요구사항 명세서</vt:lpstr>
      <vt:lpstr>시스템 개요</vt:lpstr>
      <vt:lpstr>시스템 개요</vt:lpstr>
      <vt:lpstr>시스템 개요</vt:lpstr>
      <vt:lpstr>시스템 개요</vt:lpstr>
      <vt:lpstr>시스템 개요</vt:lpstr>
      <vt:lpstr>액터 정의 &amp; 액터다이어그램</vt:lpstr>
      <vt:lpstr>고객 기능 요구사항 </vt:lpstr>
      <vt:lpstr>유스케이스 목록</vt:lpstr>
      <vt:lpstr>UC001</vt:lpstr>
      <vt:lpstr>UC002</vt:lpstr>
      <vt:lpstr>UC003</vt:lpstr>
      <vt:lpstr>UC004</vt:lpstr>
      <vt:lpstr>UC005</vt:lpstr>
      <vt:lpstr>UC006</vt:lpstr>
      <vt:lpstr>UC007</vt:lpstr>
      <vt:lpstr>UC008</vt:lpstr>
      <vt:lpstr>UC009</vt:lpstr>
      <vt:lpstr>프로젝트 계획서</vt:lpstr>
      <vt:lpstr>목적</vt:lpstr>
      <vt:lpstr>조직</vt:lpstr>
      <vt:lpstr>역할 및 책임</vt:lpstr>
      <vt:lpstr>도구</vt:lpstr>
      <vt:lpstr>WBS</vt:lpstr>
      <vt:lpstr>일정</vt:lpstr>
      <vt:lpstr>위험관리 계획</vt:lpstr>
      <vt:lpstr>프로젝트 설계서</vt:lpstr>
      <vt:lpstr>Class diagram</vt:lpstr>
      <vt:lpstr>Activity diagram</vt:lpstr>
      <vt:lpstr>State diagram</vt:lpstr>
      <vt:lpstr>Sequence diagram</vt:lpstr>
      <vt:lpstr>Sequence diagram</vt:lpstr>
      <vt:lpstr>Sequence diagram</vt:lpstr>
      <vt:lpstr>Sequence diagram</vt:lpstr>
      <vt:lpstr>Sequence diagram</vt:lpstr>
      <vt:lpstr>Sequence diagram</vt:lpstr>
      <vt:lpstr>Sequence diagram</vt:lpstr>
      <vt:lpstr>단어장 프로그램 개발 </vt:lpstr>
      <vt:lpstr>HANVOCA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소프트웨어공학</dc:title>
  <dc:creator>유진 이</dc:creator>
  <cp:lastModifiedBy>장 희영</cp:lastModifiedBy>
  <cp:revision>41</cp:revision>
  <dcterms:created xsi:type="dcterms:W3CDTF">2019-05-29T14:07:41Z</dcterms:created>
  <dcterms:modified xsi:type="dcterms:W3CDTF">2019-10-28T10:36:52Z</dcterms:modified>
</cp:coreProperties>
</file>

<file path=docProps/thumbnail.jpeg>
</file>